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notesSlides/notesSlide1.xml" ContentType="application/vnd.openxmlformats-officedocument.presentationml.notesSlide+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3"/>
  </p:notesMasterIdLst>
  <p:sldIdLst>
    <p:sldId id="256" r:id="rId2"/>
    <p:sldId id="575" r:id="rId3"/>
    <p:sldId id="405" r:id="rId4"/>
    <p:sldId id="407" r:id="rId5"/>
    <p:sldId id="410" r:id="rId6"/>
    <p:sldId id="409" r:id="rId7"/>
    <p:sldId id="411" r:id="rId8"/>
    <p:sldId id="412" r:id="rId9"/>
    <p:sldId id="413" r:id="rId10"/>
    <p:sldId id="414" r:id="rId11"/>
    <p:sldId id="415" r:id="rId12"/>
    <p:sldId id="416" r:id="rId13"/>
    <p:sldId id="417" r:id="rId14"/>
    <p:sldId id="418" r:id="rId15"/>
    <p:sldId id="419" r:id="rId16"/>
    <p:sldId id="420" r:id="rId17"/>
    <p:sldId id="421" r:id="rId18"/>
    <p:sldId id="423" r:id="rId19"/>
    <p:sldId id="424" r:id="rId20"/>
    <p:sldId id="425" r:id="rId21"/>
    <p:sldId id="426" r:id="rId22"/>
    <p:sldId id="427" r:id="rId23"/>
    <p:sldId id="428" r:id="rId24"/>
    <p:sldId id="429" r:id="rId25"/>
    <p:sldId id="430" r:id="rId26"/>
    <p:sldId id="431" r:id="rId27"/>
    <p:sldId id="432" r:id="rId28"/>
    <p:sldId id="433" r:id="rId29"/>
    <p:sldId id="434" r:id="rId30"/>
    <p:sldId id="435" r:id="rId31"/>
    <p:sldId id="436" r:id="rId32"/>
    <p:sldId id="437" r:id="rId33"/>
    <p:sldId id="438" r:id="rId34"/>
    <p:sldId id="439" r:id="rId35"/>
    <p:sldId id="440" r:id="rId36"/>
    <p:sldId id="441" r:id="rId37"/>
    <p:sldId id="442" r:id="rId38"/>
    <p:sldId id="443" r:id="rId39"/>
    <p:sldId id="444" r:id="rId40"/>
    <p:sldId id="445" r:id="rId41"/>
    <p:sldId id="447" r:id="rId42"/>
    <p:sldId id="448" r:id="rId43"/>
    <p:sldId id="449" r:id="rId44"/>
    <p:sldId id="450" r:id="rId45"/>
    <p:sldId id="451" r:id="rId46"/>
    <p:sldId id="452" r:id="rId47"/>
    <p:sldId id="459" r:id="rId48"/>
    <p:sldId id="453" r:id="rId49"/>
    <p:sldId id="454" r:id="rId50"/>
    <p:sldId id="455" r:id="rId51"/>
    <p:sldId id="460" r:id="rId52"/>
    <p:sldId id="461" r:id="rId53"/>
    <p:sldId id="456" r:id="rId54"/>
    <p:sldId id="467" r:id="rId55"/>
    <p:sldId id="468" r:id="rId56"/>
    <p:sldId id="469" r:id="rId57"/>
    <p:sldId id="470" r:id="rId58"/>
    <p:sldId id="471" r:id="rId59"/>
    <p:sldId id="462" r:id="rId60"/>
    <p:sldId id="463" r:id="rId61"/>
    <p:sldId id="464" r:id="rId62"/>
    <p:sldId id="465" r:id="rId63"/>
    <p:sldId id="466" r:id="rId64"/>
    <p:sldId id="458" r:id="rId65"/>
    <p:sldId id="457" r:id="rId66"/>
    <p:sldId id="472" r:id="rId67"/>
    <p:sldId id="473" r:id="rId68"/>
    <p:sldId id="474" r:id="rId69"/>
    <p:sldId id="475" r:id="rId70"/>
    <p:sldId id="482" r:id="rId71"/>
    <p:sldId id="483" r:id="rId72"/>
    <p:sldId id="484" r:id="rId73"/>
    <p:sldId id="485" r:id="rId74"/>
    <p:sldId id="486" r:id="rId75"/>
    <p:sldId id="487" r:id="rId76"/>
    <p:sldId id="488" r:id="rId77"/>
    <p:sldId id="489" r:id="rId78"/>
    <p:sldId id="490" r:id="rId79"/>
    <p:sldId id="491" r:id="rId80"/>
    <p:sldId id="492" r:id="rId81"/>
    <p:sldId id="493" r:id="rId82"/>
    <p:sldId id="494" r:id="rId83"/>
    <p:sldId id="495" r:id="rId84"/>
    <p:sldId id="496" r:id="rId85"/>
    <p:sldId id="497" r:id="rId86"/>
    <p:sldId id="498" r:id="rId87"/>
    <p:sldId id="499" r:id="rId88"/>
    <p:sldId id="500" r:id="rId89"/>
    <p:sldId id="501" r:id="rId90"/>
    <p:sldId id="502" r:id="rId91"/>
    <p:sldId id="503" r:id="rId92"/>
    <p:sldId id="504" r:id="rId93"/>
    <p:sldId id="505" r:id="rId94"/>
    <p:sldId id="506" r:id="rId95"/>
    <p:sldId id="507" r:id="rId96"/>
    <p:sldId id="508" r:id="rId97"/>
    <p:sldId id="509" r:id="rId98"/>
    <p:sldId id="510" r:id="rId99"/>
    <p:sldId id="511" r:id="rId100"/>
    <p:sldId id="512" r:id="rId101"/>
    <p:sldId id="513" r:id="rId102"/>
    <p:sldId id="514" r:id="rId103"/>
    <p:sldId id="515" r:id="rId104"/>
    <p:sldId id="516" r:id="rId105"/>
    <p:sldId id="535" r:id="rId106"/>
    <p:sldId id="517" r:id="rId107"/>
    <p:sldId id="518" r:id="rId108"/>
    <p:sldId id="536" r:id="rId109"/>
    <p:sldId id="519" r:id="rId110"/>
    <p:sldId id="520" r:id="rId111"/>
    <p:sldId id="521" r:id="rId112"/>
    <p:sldId id="522" r:id="rId113"/>
    <p:sldId id="537" r:id="rId114"/>
    <p:sldId id="523" r:id="rId115"/>
    <p:sldId id="524" r:id="rId116"/>
    <p:sldId id="525" r:id="rId117"/>
    <p:sldId id="526" r:id="rId118"/>
    <p:sldId id="527" r:id="rId119"/>
    <p:sldId id="528" r:id="rId120"/>
    <p:sldId id="529" r:id="rId121"/>
    <p:sldId id="530" r:id="rId122"/>
    <p:sldId id="531" r:id="rId123"/>
    <p:sldId id="532" r:id="rId124"/>
    <p:sldId id="533" r:id="rId125"/>
    <p:sldId id="534" r:id="rId126"/>
    <p:sldId id="538" r:id="rId127"/>
    <p:sldId id="539" r:id="rId128"/>
    <p:sldId id="540" r:id="rId129"/>
    <p:sldId id="541" r:id="rId130"/>
    <p:sldId id="542" r:id="rId131"/>
    <p:sldId id="543" r:id="rId132"/>
    <p:sldId id="544" r:id="rId133"/>
    <p:sldId id="546" r:id="rId134"/>
    <p:sldId id="545" r:id="rId135"/>
    <p:sldId id="548" r:id="rId136"/>
    <p:sldId id="547" r:id="rId137"/>
    <p:sldId id="549" r:id="rId138"/>
    <p:sldId id="550" r:id="rId139"/>
    <p:sldId id="551" r:id="rId140"/>
    <p:sldId id="552" r:id="rId141"/>
    <p:sldId id="553" r:id="rId142"/>
    <p:sldId id="554" r:id="rId143"/>
    <p:sldId id="555" r:id="rId144"/>
    <p:sldId id="556" r:id="rId145"/>
    <p:sldId id="557" r:id="rId146"/>
    <p:sldId id="560" r:id="rId147"/>
    <p:sldId id="558" r:id="rId148"/>
    <p:sldId id="559" r:id="rId149"/>
    <p:sldId id="561" r:id="rId150"/>
    <p:sldId id="562" r:id="rId151"/>
    <p:sldId id="563" r:id="rId152"/>
    <p:sldId id="564" r:id="rId153"/>
    <p:sldId id="565" r:id="rId154"/>
    <p:sldId id="567" r:id="rId155"/>
    <p:sldId id="566" r:id="rId156"/>
    <p:sldId id="568" r:id="rId157"/>
    <p:sldId id="569" r:id="rId158"/>
    <p:sldId id="570" r:id="rId159"/>
    <p:sldId id="571" r:id="rId160"/>
    <p:sldId id="572" r:id="rId161"/>
    <p:sldId id="573" r:id="rId162"/>
  </p:sldIdLst>
  <p:sldSz cx="12192000" cy="6858000"/>
  <p:notesSz cx="6858000" cy="9144000"/>
  <p:custDataLst>
    <p:tags r:id="rId1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1"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67" d="100"/>
          <a:sy n="67" d="100"/>
        </p:scale>
        <p:origin x="688" y="52"/>
      </p:cViewPr>
      <p:guideLst>
        <p:guide orient="horz" pos="2051"/>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37D80AA5-0D11-486C-9F9A-797A0E7E5D99}" type="datetime1">
              <a:rPr lang="zh-CN" altLang="en-US" smtClean="0"/>
              <a:t>2024/9/9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20A64D3D-2E84-4A0E-AA35-D0CD18D19E8B}" type="datetime1">
              <a:rPr lang="zh-CN" altLang="en-US" smtClean="0"/>
              <a:t>2024/9/9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87F0139A-6DD4-4788-B724-BA76E857CB5E}" type="datetime1">
              <a:rPr lang="zh-CN" altLang="en-US" smtClean="0"/>
              <a:t>2024/9/9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188E8D05-F269-43FB-87A0-4DBF8F3AFB52}"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DFFD549D-EDAC-4E60-9B51-9E61D3EFF071}"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C613120D-B4E6-49DC-A58B-796CCF0A4530}" type="datetime1">
              <a:rPr lang="zh-CN" altLang="en-US" smtClean="0"/>
              <a:t>2024/9/9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C3E77B89-8AB1-4D48-AB21-859F3950537B}" type="datetime1">
              <a:rPr lang="zh-CN" altLang="en-US" smtClean="0"/>
              <a:t>2024/9/9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1B6E02F3-7FF1-40D5-B7E2-1E2A4B7EEC0D}" type="datetime1">
              <a:rPr lang="zh-CN" altLang="en-US" smtClean="0"/>
              <a:t>2024/9/9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39743310-359D-4234-AC33-6185EE3842F1}" type="datetime1">
              <a:rPr lang="zh-CN" altLang="en-US" smtClean="0"/>
              <a:t>2024/9/9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D12AAC91-709E-4124-BB54-828AC23A985F}" type="datetime1">
              <a:rPr lang="zh-CN" altLang="en-US" smtClean="0"/>
              <a:t>2024/9/9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593821A6-04AA-4456-8E15-00965380BC07}"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DDAB0B8F-8AD6-4279-8DD6-87D1410968D7}" type="datetime1">
              <a:rPr lang="zh-CN" altLang="en-US" smtClean="0"/>
              <a:t>2024/9/9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tags" Target="../tags/tag189.xml"/><Relationship Id="rId18" Type="http://schemas.openxmlformats.org/officeDocument/2006/relationships/image" Target="../media/image8.png"/><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tags" Target="../tags/tag188.xml"/><Relationship Id="rId17" Type="http://schemas.openxmlformats.org/officeDocument/2006/relationships/image" Target="../media/image4.png"/><Relationship Id="rId2" Type="http://schemas.openxmlformats.org/officeDocument/2006/relationships/tags" Target="../tags/tag178.xml"/><Relationship Id="rId16" Type="http://schemas.openxmlformats.org/officeDocument/2006/relationships/image" Target="../media/image3.png"/><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5" Type="http://schemas.openxmlformats.org/officeDocument/2006/relationships/slideLayout" Target="../slideLayouts/slideLayout7.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tags" Target="../tags/tag190.xml"/></Relationships>
</file>

<file path=ppt/slides/_rels/slide100.xml.rels><?xml version="1.0" encoding="UTF-8" standalone="yes"?>
<Relationships xmlns="http://schemas.openxmlformats.org/package/2006/relationships"><Relationship Id="rId8" Type="http://schemas.openxmlformats.org/officeDocument/2006/relationships/tags" Target="../tags/tag1445.xml"/><Relationship Id="rId13" Type="http://schemas.openxmlformats.org/officeDocument/2006/relationships/tags" Target="../tags/tag1450.xml"/><Relationship Id="rId3" Type="http://schemas.openxmlformats.org/officeDocument/2006/relationships/tags" Target="../tags/tag1440.xml"/><Relationship Id="rId7" Type="http://schemas.openxmlformats.org/officeDocument/2006/relationships/tags" Target="../tags/tag1444.xml"/><Relationship Id="rId12" Type="http://schemas.openxmlformats.org/officeDocument/2006/relationships/tags" Target="../tags/tag1449.xml"/><Relationship Id="rId17" Type="http://schemas.openxmlformats.org/officeDocument/2006/relationships/image" Target="../media/image4.png"/><Relationship Id="rId2" Type="http://schemas.openxmlformats.org/officeDocument/2006/relationships/tags" Target="../tags/tag1439.xml"/><Relationship Id="rId16" Type="http://schemas.openxmlformats.org/officeDocument/2006/relationships/image" Target="../media/image3.png"/><Relationship Id="rId1" Type="http://schemas.openxmlformats.org/officeDocument/2006/relationships/tags" Target="../tags/tag1438.xml"/><Relationship Id="rId6" Type="http://schemas.openxmlformats.org/officeDocument/2006/relationships/tags" Target="../tags/tag1443.xml"/><Relationship Id="rId11" Type="http://schemas.openxmlformats.org/officeDocument/2006/relationships/tags" Target="../tags/tag1448.xml"/><Relationship Id="rId5" Type="http://schemas.openxmlformats.org/officeDocument/2006/relationships/tags" Target="../tags/tag1442.xml"/><Relationship Id="rId15" Type="http://schemas.openxmlformats.org/officeDocument/2006/relationships/slideLayout" Target="../slideLayouts/slideLayout7.xml"/><Relationship Id="rId10" Type="http://schemas.openxmlformats.org/officeDocument/2006/relationships/tags" Target="../tags/tag1447.xml"/><Relationship Id="rId4" Type="http://schemas.openxmlformats.org/officeDocument/2006/relationships/tags" Target="../tags/tag1441.xml"/><Relationship Id="rId9" Type="http://schemas.openxmlformats.org/officeDocument/2006/relationships/tags" Target="../tags/tag1446.xml"/><Relationship Id="rId14" Type="http://schemas.openxmlformats.org/officeDocument/2006/relationships/tags" Target="../tags/tag1451.xml"/></Relationships>
</file>

<file path=ppt/slides/_rels/slide101.xml.rels><?xml version="1.0" encoding="UTF-8" standalone="yes"?>
<Relationships xmlns="http://schemas.openxmlformats.org/package/2006/relationships"><Relationship Id="rId8" Type="http://schemas.openxmlformats.org/officeDocument/2006/relationships/tags" Target="../tags/tag1459.xml"/><Relationship Id="rId13" Type="http://schemas.openxmlformats.org/officeDocument/2006/relationships/tags" Target="../tags/tag1464.xml"/><Relationship Id="rId18" Type="http://schemas.openxmlformats.org/officeDocument/2006/relationships/image" Target="../media/image88.emf"/><Relationship Id="rId3" Type="http://schemas.openxmlformats.org/officeDocument/2006/relationships/tags" Target="../tags/tag1454.xml"/><Relationship Id="rId7" Type="http://schemas.openxmlformats.org/officeDocument/2006/relationships/tags" Target="../tags/tag1458.xml"/><Relationship Id="rId12" Type="http://schemas.openxmlformats.org/officeDocument/2006/relationships/tags" Target="../tags/tag1463.xml"/><Relationship Id="rId17" Type="http://schemas.openxmlformats.org/officeDocument/2006/relationships/image" Target="../media/image4.png"/><Relationship Id="rId2" Type="http://schemas.openxmlformats.org/officeDocument/2006/relationships/tags" Target="../tags/tag1453.xml"/><Relationship Id="rId16" Type="http://schemas.openxmlformats.org/officeDocument/2006/relationships/image" Target="../media/image3.png"/><Relationship Id="rId1" Type="http://schemas.openxmlformats.org/officeDocument/2006/relationships/tags" Target="../tags/tag1452.xml"/><Relationship Id="rId6" Type="http://schemas.openxmlformats.org/officeDocument/2006/relationships/tags" Target="../tags/tag1457.xml"/><Relationship Id="rId11" Type="http://schemas.openxmlformats.org/officeDocument/2006/relationships/tags" Target="../tags/tag1462.xml"/><Relationship Id="rId5" Type="http://schemas.openxmlformats.org/officeDocument/2006/relationships/tags" Target="../tags/tag1456.xml"/><Relationship Id="rId15" Type="http://schemas.openxmlformats.org/officeDocument/2006/relationships/slideLayout" Target="../slideLayouts/slideLayout7.xml"/><Relationship Id="rId10" Type="http://schemas.openxmlformats.org/officeDocument/2006/relationships/tags" Target="../tags/tag1461.xml"/><Relationship Id="rId4" Type="http://schemas.openxmlformats.org/officeDocument/2006/relationships/tags" Target="../tags/tag1455.xml"/><Relationship Id="rId9" Type="http://schemas.openxmlformats.org/officeDocument/2006/relationships/tags" Target="../tags/tag1460.xml"/><Relationship Id="rId14" Type="http://schemas.openxmlformats.org/officeDocument/2006/relationships/tags" Target="../tags/tag1465.xml"/></Relationships>
</file>

<file path=ppt/slides/_rels/slide102.xml.rels><?xml version="1.0" encoding="UTF-8" standalone="yes"?>
<Relationships xmlns="http://schemas.openxmlformats.org/package/2006/relationships"><Relationship Id="rId8" Type="http://schemas.openxmlformats.org/officeDocument/2006/relationships/tags" Target="../tags/tag1473.xml"/><Relationship Id="rId13" Type="http://schemas.openxmlformats.org/officeDocument/2006/relationships/tags" Target="../tags/tag1478.xml"/><Relationship Id="rId18" Type="http://schemas.openxmlformats.org/officeDocument/2006/relationships/image" Target="../media/image89.emf"/><Relationship Id="rId3" Type="http://schemas.openxmlformats.org/officeDocument/2006/relationships/tags" Target="../tags/tag1468.xml"/><Relationship Id="rId7" Type="http://schemas.openxmlformats.org/officeDocument/2006/relationships/tags" Target="../tags/tag1472.xml"/><Relationship Id="rId12" Type="http://schemas.openxmlformats.org/officeDocument/2006/relationships/tags" Target="../tags/tag1477.xml"/><Relationship Id="rId17" Type="http://schemas.openxmlformats.org/officeDocument/2006/relationships/image" Target="../media/image4.png"/><Relationship Id="rId2" Type="http://schemas.openxmlformats.org/officeDocument/2006/relationships/tags" Target="../tags/tag1467.xml"/><Relationship Id="rId16" Type="http://schemas.openxmlformats.org/officeDocument/2006/relationships/image" Target="../media/image3.png"/><Relationship Id="rId1" Type="http://schemas.openxmlformats.org/officeDocument/2006/relationships/tags" Target="../tags/tag1466.xml"/><Relationship Id="rId6" Type="http://schemas.openxmlformats.org/officeDocument/2006/relationships/tags" Target="../tags/tag1471.xml"/><Relationship Id="rId11" Type="http://schemas.openxmlformats.org/officeDocument/2006/relationships/tags" Target="../tags/tag1476.xml"/><Relationship Id="rId5" Type="http://schemas.openxmlformats.org/officeDocument/2006/relationships/tags" Target="../tags/tag1470.xml"/><Relationship Id="rId15" Type="http://schemas.openxmlformats.org/officeDocument/2006/relationships/slideLayout" Target="../slideLayouts/slideLayout7.xml"/><Relationship Id="rId10" Type="http://schemas.openxmlformats.org/officeDocument/2006/relationships/tags" Target="../tags/tag1475.xml"/><Relationship Id="rId19" Type="http://schemas.openxmlformats.org/officeDocument/2006/relationships/image" Target="../media/image90.emf"/><Relationship Id="rId4" Type="http://schemas.openxmlformats.org/officeDocument/2006/relationships/tags" Target="../tags/tag1469.xml"/><Relationship Id="rId9" Type="http://schemas.openxmlformats.org/officeDocument/2006/relationships/tags" Target="../tags/tag1474.xml"/><Relationship Id="rId14" Type="http://schemas.openxmlformats.org/officeDocument/2006/relationships/tags" Target="../tags/tag1479.xml"/></Relationships>
</file>

<file path=ppt/slides/_rels/slide103.xml.rels><?xml version="1.0" encoding="UTF-8" standalone="yes"?>
<Relationships xmlns="http://schemas.openxmlformats.org/package/2006/relationships"><Relationship Id="rId8" Type="http://schemas.openxmlformats.org/officeDocument/2006/relationships/tags" Target="../tags/tag1487.xml"/><Relationship Id="rId13" Type="http://schemas.openxmlformats.org/officeDocument/2006/relationships/tags" Target="../tags/tag1492.xml"/><Relationship Id="rId18" Type="http://schemas.openxmlformats.org/officeDocument/2006/relationships/image" Target="../media/image91.emf"/><Relationship Id="rId3" Type="http://schemas.openxmlformats.org/officeDocument/2006/relationships/tags" Target="../tags/tag1482.xml"/><Relationship Id="rId7" Type="http://schemas.openxmlformats.org/officeDocument/2006/relationships/tags" Target="../tags/tag1486.xml"/><Relationship Id="rId12" Type="http://schemas.openxmlformats.org/officeDocument/2006/relationships/tags" Target="../tags/tag1491.xml"/><Relationship Id="rId17" Type="http://schemas.openxmlformats.org/officeDocument/2006/relationships/image" Target="../media/image4.png"/><Relationship Id="rId2" Type="http://schemas.openxmlformats.org/officeDocument/2006/relationships/tags" Target="../tags/tag1481.xml"/><Relationship Id="rId16" Type="http://schemas.openxmlformats.org/officeDocument/2006/relationships/image" Target="../media/image3.png"/><Relationship Id="rId1" Type="http://schemas.openxmlformats.org/officeDocument/2006/relationships/tags" Target="../tags/tag1480.xml"/><Relationship Id="rId6" Type="http://schemas.openxmlformats.org/officeDocument/2006/relationships/tags" Target="../tags/tag1485.xml"/><Relationship Id="rId11" Type="http://schemas.openxmlformats.org/officeDocument/2006/relationships/tags" Target="../tags/tag1490.xml"/><Relationship Id="rId5" Type="http://schemas.openxmlformats.org/officeDocument/2006/relationships/tags" Target="../tags/tag1484.xml"/><Relationship Id="rId15" Type="http://schemas.openxmlformats.org/officeDocument/2006/relationships/slideLayout" Target="../slideLayouts/slideLayout7.xml"/><Relationship Id="rId10" Type="http://schemas.openxmlformats.org/officeDocument/2006/relationships/tags" Target="../tags/tag1489.xml"/><Relationship Id="rId4" Type="http://schemas.openxmlformats.org/officeDocument/2006/relationships/tags" Target="../tags/tag1483.xml"/><Relationship Id="rId9" Type="http://schemas.openxmlformats.org/officeDocument/2006/relationships/tags" Target="../tags/tag1488.xml"/><Relationship Id="rId14" Type="http://schemas.openxmlformats.org/officeDocument/2006/relationships/tags" Target="../tags/tag1493.xml"/></Relationships>
</file>

<file path=ppt/slides/_rels/slide104.xml.rels><?xml version="1.0" encoding="UTF-8" standalone="yes"?>
<Relationships xmlns="http://schemas.openxmlformats.org/package/2006/relationships"><Relationship Id="rId8" Type="http://schemas.openxmlformats.org/officeDocument/2006/relationships/tags" Target="../tags/tag1501.xml"/><Relationship Id="rId13" Type="http://schemas.openxmlformats.org/officeDocument/2006/relationships/tags" Target="../tags/tag1506.xml"/><Relationship Id="rId18" Type="http://schemas.openxmlformats.org/officeDocument/2006/relationships/image" Target="../media/image92.emf"/><Relationship Id="rId3" Type="http://schemas.openxmlformats.org/officeDocument/2006/relationships/tags" Target="../tags/tag1496.xml"/><Relationship Id="rId7" Type="http://schemas.openxmlformats.org/officeDocument/2006/relationships/tags" Target="../tags/tag1500.xml"/><Relationship Id="rId12" Type="http://schemas.openxmlformats.org/officeDocument/2006/relationships/tags" Target="../tags/tag1505.xml"/><Relationship Id="rId17" Type="http://schemas.openxmlformats.org/officeDocument/2006/relationships/image" Target="../media/image4.png"/><Relationship Id="rId2" Type="http://schemas.openxmlformats.org/officeDocument/2006/relationships/tags" Target="../tags/tag1495.xml"/><Relationship Id="rId16" Type="http://schemas.openxmlformats.org/officeDocument/2006/relationships/image" Target="../media/image3.png"/><Relationship Id="rId1" Type="http://schemas.openxmlformats.org/officeDocument/2006/relationships/tags" Target="../tags/tag1494.xml"/><Relationship Id="rId6" Type="http://schemas.openxmlformats.org/officeDocument/2006/relationships/tags" Target="../tags/tag1499.xml"/><Relationship Id="rId11" Type="http://schemas.openxmlformats.org/officeDocument/2006/relationships/tags" Target="../tags/tag1504.xml"/><Relationship Id="rId5" Type="http://schemas.openxmlformats.org/officeDocument/2006/relationships/tags" Target="../tags/tag1498.xml"/><Relationship Id="rId15" Type="http://schemas.openxmlformats.org/officeDocument/2006/relationships/slideLayout" Target="../slideLayouts/slideLayout7.xml"/><Relationship Id="rId10" Type="http://schemas.openxmlformats.org/officeDocument/2006/relationships/tags" Target="../tags/tag1503.xml"/><Relationship Id="rId19" Type="http://schemas.openxmlformats.org/officeDocument/2006/relationships/image" Target="../media/image93.emf"/><Relationship Id="rId4" Type="http://schemas.openxmlformats.org/officeDocument/2006/relationships/tags" Target="../tags/tag1497.xml"/><Relationship Id="rId9" Type="http://schemas.openxmlformats.org/officeDocument/2006/relationships/tags" Target="../tags/tag1502.xml"/><Relationship Id="rId14" Type="http://schemas.openxmlformats.org/officeDocument/2006/relationships/tags" Target="../tags/tag1507.xml"/></Relationships>
</file>

<file path=ppt/slides/_rels/slide105.xml.rels><?xml version="1.0" encoding="UTF-8" standalone="yes"?>
<Relationships xmlns="http://schemas.openxmlformats.org/package/2006/relationships"><Relationship Id="rId8" Type="http://schemas.openxmlformats.org/officeDocument/2006/relationships/tags" Target="../tags/tag1515.xml"/><Relationship Id="rId13" Type="http://schemas.openxmlformats.org/officeDocument/2006/relationships/tags" Target="../tags/tag1520.xml"/><Relationship Id="rId18" Type="http://schemas.openxmlformats.org/officeDocument/2006/relationships/image" Target="../media/image94.emf"/><Relationship Id="rId3" Type="http://schemas.openxmlformats.org/officeDocument/2006/relationships/tags" Target="../tags/tag1510.xml"/><Relationship Id="rId7" Type="http://schemas.openxmlformats.org/officeDocument/2006/relationships/tags" Target="../tags/tag1514.xml"/><Relationship Id="rId12" Type="http://schemas.openxmlformats.org/officeDocument/2006/relationships/tags" Target="../tags/tag1519.xml"/><Relationship Id="rId17" Type="http://schemas.openxmlformats.org/officeDocument/2006/relationships/image" Target="../media/image4.png"/><Relationship Id="rId2" Type="http://schemas.openxmlformats.org/officeDocument/2006/relationships/tags" Target="../tags/tag1509.xml"/><Relationship Id="rId16" Type="http://schemas.openxmlformats.org/officeDocument/2006/relationships/image" Target="../media/image3.png"/><Relationship Id="rId1" Type="http://schemas.openxmlformats.org/officeDocument/2006/relationships/tags" Target="../tags/tag1508.xml"/><Relationship Id="rId6" Type="http://schemas.openxmlformats.org/officeDocument/2006/relationships/tags" Target="../tags/tag1513.xml"/><Relationship Id="rId11" Type="http://schemas.openxmlformats.org/officeDocument/2006/relationships/tags" Target="../tags/tag1518.xml"/><Relationship Id="rId5" Type="http://schemas.openxmlformats.org/officeDocument/2006/relationships/tags" Target="../tags/tag1512.xml"/><Relationship Id="rId15" Type="http://schemas.openxmlformats.org/officeDocument/2006/relationships/slideLayout" Target="../slideLayouts/slideLayout7.xml"/><Relationship Id="rId10" Type="http://schemas.openxmlformats.org/officeDocument/2006/relationships/tags" Target="../tags/tag1517.xml"/><Relationship Id="rId19" Type="http://schemas.openxmlformats.org/officeDocument/2006/relationships/image" Target="../media/image95.emf"/><Relationship Id="rId4" Type="http://schemas.openxmlformats.org/officeDocument/2006/relationships/tags" Target="../tags/tag1511.xml"/><Relationship Id="rId9" Type="http://schemas.openxmlformats.org/officeDocument/2006/relationships/tags" Target="../tags/tag1516.xml"/><Relationship Id="rId14" Type="http://schemas.openxmlformats.org/officeDocument/2006/relationships/tags" Target="../tags/tag1521.xml"/></Relationships>
</file>

<file path=ppt/slides/_rels/slide106.xml.rels><?xml version="1.0" encoding="UTF-8" standalone="yes"?>
<Relationships xmlns="http://schemas.openxmlformats.org/package/2006/relationships"><Relationship Id="rId8" Type="http://schemas.openxmlformats.org/officeDocument/2006/relationships/tags" Target="../tags/tag1529.xml"/><Relationship Id="rId13" Type="http://schemas.openxmlformats.org/officeDocument/2006/relationships/tags" Target="../tags/tag1534.xml"/><Relationship Id="rId18" Type="http://schemas.openxmlformats.org/officeDocument/2006/relationships/image" Target="../media/image96.png"/><Relationship Id="rId3" Type="http://schemas.openxmlformats.org/officeDocument/2006/relationships/tags" Target="../tags/tag1524.xml"/><Relationship Id="rId7" Type="http://schemas.openxmlformats.org/officeDocument/2006/relationships/tags" Target="../tags/tag1528.xml"/><Relationship Id="rId12" Type="http://schemas.openxmlformats.org/officeDocument/2006/relationships/tags" Target="../tags/tag1533.xml"/><Relationship Id="rId17" Type="http://schemas.openxmlformats.org/officeDocument/2006/relationships/image" Target="../media/image4.png"/><Relationship Id="rId2" Type="http://schemas.openxmlformats.org/officeDocument/2006/relationships/tags" Target="../tags/tag1523.xml"/><Relationship Id="rId16" Type="http://schemas.openxmlformats.org/officeDocument/2006/relationships/image" Target="../media/image3.png"/><Relationship Id="rId1" Type="http://schemas.openxmlformats.org/officeDocument/2006/relationships/tags" Target="../tags/tag1522.xml"/><Relationship Id="rId6" Type="http://schemas.openxmlformats.org/officeDocument/2006/relationships/tags" Target="../tags/tag1527.xml"/><Relationship Id="rId11" Type="http://schemas.openxmlformats.org/officeDocument/2006/relationships/tags" Target="../tags/tag1532.xml"/><Relationship Id="rId5" Type="http://schemas.openxmlformats.org/officeDocument/2006/relationships/tags" Target="../tags/tag1526.xml"/><Relationship Id="rId15" Type="http://schemas.openxmlformats.org/officeDocument/2006/relationships/slideLayout" Target="../slideLayouts/slideLayout7.xml"/><Relationship Id="rId10" Type="http://schemas.openxmlformats.org/officeDocument/2006/relationships/tags" Target="../tags/tag1531.xml"/><Relationship Id="rId4" Type="http://schemas.openxmlformats.org/officeDocument/2006/relationships/tags" Target="../tags/tag1525.xml"/><Relationship Id="rId9" Type="http://schemas.openxmlformats.org/officeDocument/2006/relationships/tags" Target="../tags/tag1530.xml"/><Relationship Id="rId14" Type="http://schemas.openxmlformats.org/officeDocument/2006/relationships/tags" Target="../tags/tag1535.xml"/></Relationships>
</file>

<file path=ppt/slides/_rels/slide107.xml.rels><?xml version="1.0" encoding="UTF-8" standalone="yes"?>
<Relationships xmlns="http://schemas.openxmlformats.org/package/2006/relationships"><Relationship Id="rId8" Type="http://schemas.openxmlformats.org/officeDocument/2006/relationships/tags" Target="../tags/tag1543.xml"/><Relationship Id="rId13" Type="http://schemas.openxmlformats.org/officeDocument/2006/relationships/tags" Target="../tags/tag1548.xml"/><Relationship Id="rId18" Type="http://schemas.openxmlformats.org/officeDocument/2006/relationships/image" Target="../media/image97.png"/><Relationship Id="rId3" Type="http://schemas.openxmlformats.org/officeDocument/2006/relationships/tags" Target="../tags/tag1538.xml"/><Relationship Id="rId7" Type="http://schemas.openxmlformats.org/officeDocument/2006/relationships/tags" Target="../tags/tag1542.xml"/><Relationship Id="rId12" Type="http://schemas.openxmlformats.org/officeDocument/2006/relationships/tags" Target="../tags/tag1547.xml"/><Relationship Id="rId17" Type="http://schemas.openxmlformats.org/officeDocument/2006/relationships/image" Target="../media/image4.png"/><Relationship Id="rId2" Type="http://schemas.openxmlformats.org/officeDocument/2006/relationships/tags" Target="../tags/tag1537.xml"/><Relationship Id="rId16" Type="http://schemas.openxmlformats.org/officeDocument/2006/relationships/image" Target="../media/image3.png"/><Relationship Id="rId1" Type="http://schemas.openxmlformats.org/officeDocument/2006/relationships/tags" Target="../tags/tag1536.xml"/><Relationship Id="rId6" Type="http://schemas.openxmlformats.org/officeDocument/2006/relationships/tags" Target="../tags/tag1541.xml"/><Relationship Id="rId11" Type="http://schemas.openxmlformats.org/officeDocument/2006/relationships/tags" Target="../tags/tag1546.xml"/><Relationship Id="rId5" Type="http://schemas.openxmlformats.org/officeDocument/2006/relationships/tags" Target="../tags/tag1540.xml"/><Relationship Id="rId15" Type="http://schemas.openxmlformats.org/officeDocument/2006/relationships/slideLayout" Target="../slideLayouts/slideLayout7.xml"/><Relationship Id="rId10" Type="http://schemas.openxmlformats.org/officeDocument/2006/relationships/tags" Target="../tags/tag1545.xml"/><Relationship Id="rId4" Type="http://schemas.openxmlformats.org/officeDocument/2006/relationships/tags" Target="../tags/tag1539.xml"/><Relationship Id="rId9" Type="http://schemas.openxmlformats.org/officeDocument/2006/relationships/tags" Target="../tags/tag1544.xml"/><Relationship Id="rId14" Type="http://schemas.openxmlformats.org/officeDocument/2006/relationships/tags" Target="../tags/tag1549.xml"/></Relationships>
</file>

<file path=ppt/slides/_rels/slide108.xml.rels><?xml version="1.0" encoding="UTF-8" standalone="yes"?>
<Relationships xmlns="http://schemas.openxmlformats.org/package/2006/relationships"><Relationship Id="rId8" Type="http://schemas.openxmlformats.org/officeDocument/2006/relationships/tags" Target="../tags/tag1557.xml"/><Relationship Id="rId13" Type="http://schemas.openxmlformats.org/officeDocument/2006/relationships/tags" Target="../tags/tag1562.xml"/><Relationship Id="rId18" Type="http://schemas.openxmlformats.org/officeDocument/2006/relationships/image" Target="../media/image98.emf"/><Relationship Id="rId3" Type="http://schemas.openxmlformats.org/officeDocument/2006/relationships/tags" Target="../tags/tag1552.xml"/><Relationship Id="rId7" Type="http://schemas.openxmlformats.org/officeDocument/2006/relationships/tags" Target="../tags/tag1556.xml"/><Relationship Id="rId12" Type="http://schemas.openxmlformats.org/officeDocument/2006/relationships/tags" Target="../tags/tag1561.xml"/><Relationship Id="rId17" Type="http://schemas.openxmlformats.org/officeDocument/2006/relationships/image" Target="../media/image4.png"/><Relationship Id="rId2" Type="http://schemas.openxmlformats.org/officeDocument/2006/relationships/tags" Target="../tags/tag1551.xml"/><Relationship Id="rId16" Type="http://schemas.openxmlformats.org/officeDocument/2006/relationships/image" Target="../media/image3.png"/><Relationship Id="rId1" Type="http://schemas.openxmlformats.org/officeDocument/2006/relationships/tags" Target="../tags/tag1550.xml"/><Relationship Id="rId6" Type="http://schemas.openxmlformats.org/officeDocument/2006/relationships/tags" Target="../tags/tag1555.xml"/><Relationship Id="rId11" Type="http://schemas.openxmlformats.org/officeDocument/2006/relationships/tags" Target="../tags/tag1560.xml"/><Relationship Id="rId5" Type="http://schemas.openxmlformats.org/officeDocument/2006/relationships/tags" Target="../tags/tag1554.xml"/><Relationship Id="rId15" Type="http://schemas.openxmlformats.org/officeDocument/2006/relationships/slideLayout" Target="../slideLayouts/slideLayout7.xml"/><Relationship Id="rId10" Type="http://schemas.openxmlformats.org/officeDocument/2006/relationships/tags" Target="../tags/tag1559.xml"/><Relationship Id="rId4" Type="http://schemas.openxmlformats.org/officeDocument/2006/relationships/tags" Target="../tags/tag1553.xml"/><Relationship Id="rId9" Type="http://schemas.openxmlformats.org/officeDocument/2006/relationships/tags" Target="../tags/tag1558.xml"/><Relationship Id="rId14" Type="http://schemas.openxmlformats.org/officeDocument/2006/relationships/tags" Target="../tags/tag1563.xml"/></Relationships>
</file>

<file path=ppt/slides/_rels/slide109.xml.rels><?xml version="1.0" encoding="UTF-8" standalone="yes"?>
<Relationships xmlns="http://schemas.openxmlformats.org/package/2006/relationships"><Relationship Id="rId8" Type="http://schemas.openxmlformats.org/officeDocument/2006/relationships/tags" Target="../tags/tag1571.xml"/><Relationship Id="rId13" Type="http://schemas.openxmlformats.org/officeDocument/2006/relationships/tags" Target="../tags/tag1576.xml"/><Relationship Id="rId18" Type="http://schemas.openxmlformats.org/officeDocument/2006/relationships/image" Target="../media/image99.emf"/><Relationship Id="rId3" Type="http://schemas.openxmlformats.org/officeDocument/2006/relationships/tags" Target="../tags/tag1566.xml"/><Relationship Id="rId7" Type="http://schemas.openxmlformats.org/officeDocument/2006/relationships/tags" Target="../tags/tag1570.xml"/><Relationship Id="rId12" Type="http://schemas.openxmlformats.org/officeDocument/2006/relationships/tags" Target="../tags/tag1575.xml"/><Relationship Id="rId17" Type="http://schemas.openxmlformats.org/officeDocument/2006/relationships/image" Target="../media/image4.png"/><Relationship Id="rId2" Type="http://schemas.openxmlformats.org/officeDocument/2006/relationships/tags" Target="../tags/tag1565.xml"/><Relationship Id="rId16" Type="http://schemas.openxmlformats.org/officeDocument/2006/relationships/image" Target="../media/image3.png"/><Relationship Id="rId20" Type="http://schemas.openxmlformats.org/officeDocument/2006/relationships/image" Target="../media/image101.emf"/><Relationship Id="rId1" Type="http://schemas.openxmlformats.org/officeDocument/2006/relationships/tags" Target="../tags/tag1564.xml"/><Relationship Id="rId6" Type="http://schemas.openxmlformats.org/officeDocument/2006/relationships/tags" Target="../tags/tag1569.xml"/><Relationship Id="rId11" Type="http://schemas.openxmlformats.org/officeDocument/2006/relationships/tags" Target="../tags/tag1574.xml"/><Relationship Id="rId5" Type="http://schemas.openxmlformats.org/officeDocument/2006/relationships/tags" Target="../tags/tag1568.xml"/><Relationship Id="rId15" Type="http://schemas.openxmlformats.org/officeDocument/2006/relationships/slideLayout" Target="../slideLayouts/slideLayout7.xml"/><Relationship Id="rId10" Type="http://schemas.openxmlformats.org/officeDocument/2006/relationships/tags" Target="../tags/tag1573.xml"/><Relationship Id="rId19" Type="http://schemas.openxmlformats.org/officeDocument/2006/relationships/image" Target="../media/image100.emf"/><Relationship Id="rId4" Type="http://schemas.openxmlformats.org/officeDocument/2006/relationships/tags" Target="../tags/tag1567.xml"/><Relationship Id="rId9" Type="http://schemas.openxmlformats.org/officeDocument/2006/relationships/tags" Target="../tags/tag1572.xml"/><Relationship Id="rId14" Type="http://schemas.openxmlformats.org/officeDocument/2006/relationships/tags" Target="../tags/tag1577.xml"/></Relationships>
</file>

<file path=ppt/slides/_rels/slide11.xml.rels><?xml version="1.0" encoding="UTF-8" standalone="yes"?>
<Relationships xmlns="http://schemas.openxmlformats.org/package/2006/relationships"><Relationship Id="rId8" Type="http://schemas.openxmlformats.org/officeDocument/2006/relationships/tags" Target="../tags/tag198.xml"/><Relationship Id="rId13" Type="http://schemas.openxmlformats.org/officeDocument/2006/relationships/tags" Target="../tags/tag203.xml"/><Relationship Id="rId18" Type="http://schemas.openxmlformats.org/officeDocument/2006/relationships/image" Target="../media/image9.png"/><Relationship Id="rId3" Type="http://schemas.openxmlformats.org/officeDocument/2006/relationships/tags" Target="../tags/tag193.xml"/><Relationship Id="rId7" Type="http://schemas.openxmlformats.org/officeDocument/2006/relationships/tags" Target="../tags/tag197.xml"/><Relationship Id="rId12" Type="http://schemas.openxmlformats.org/officeDocument/2006/relationships/tags" Target="../tags/tag202.xml"/><Relationship Id="rId17" Type="http://schemas.openxmlformats.org/officeDocument/2006/relationships/image" Target="../media/image4.png"/><Relationship Id="rId2" Type="http://schemas.openxmlformats.org/officeDocument/2006/relationships/tags" Target="../tags/tag192.xml"/><Relationship Id="rId16" Type="http://schemas.openxmlformats.org/officeDocument/2006/relationships/image" Target="../media/image3.png"/><Relationship Id="rId1" Type="http://schemas.openxmlformats.org/officeDocument/2006/relationships/tags" Target="../tags/tag191.xml"/><Relationship Id="rId6" Type="http://schemas.openxmlformats.org/officeDocument/2006/relationships/tags" Target="../tags/tag196.xml"/><Relationship Id="rId11" Type="http://schemas.openxmlformats.org/officeDocument/2006/relationships/tags" Target="../tags/tag201.xml"/><Relationship Id="rId5" Type="http://schemas.openxmlformats.org/officeDocument/2006/relationships/tags" Target="../tags/tag195.xml"/><Relationship Id="rId15" Type="http://schemas.openxmlformats.org/officeDocument/2006/relationships/slideLayout" Target="../slideLayouts/slideLayout7.xml"/><Relationship Id="rId10" Type="http://schemas.openxmlformats.org/officeDocument/2006/relationships/tags" Target="../tags/tag200.xml"/><Relationship Id="rId4" Type="http://schemas.openxmlformats.org/officeDocument/2006/relationships/tags" Target="../tags/tag194.xml"/><Relationship Id="rId9" Type="http://schemas.openxmlformats.org/officeDocument/2006/relationships/tags" Target="../tags/tag199.xml"/><Relationship Id="rId14" Type="http://schemas.openxmlformats.org/officeDocument/2006/relationships/tags" Target="../tags/tag204.xml"/></Relationships>
</file>

<file path=ppt/slides/_rels/slide110.xml.rels><?xml version="1.0" encoding="UTF-8" standalone="yes"?>
<Relationships xmlns="http://schemas.openxmlformats.org/package/2006/relationships"><Relationship Id="rId8" Type="http://schemas.openxmlformats.org/officeDocument/2006/relationships/tags" Target="../tags/tag1585.xml"/><Relationship Id="rId13" Type="http://schemas.openxmlformats.org/officeDocument/2006/relationships/tags" Target="../tags/tag1590.xml"/><Relationship Id="rId18" Type="http://schemas.openxmlformats.org/officeDocument/2006/relationships/image" Target="../media/image102.emf"/><Relationship Id="rId3" Type="http://schemas.openxmlformats.org/officeDocument/2006/relationships/tags" Target="../tags/tag1580.xml"/><Relationship Id="rId7" Type="http://schemas.openxmlformats.org/officeDocument/2006/relationships/tags" Target="../tags/tag1584.xml"/><Relationship Id="rId12" Type="http://schemas.openxmlformats.org/officeDocument/2006/relationships/tags" Target="../tags/tag1589.xml"/><Relationship Id="rId17" Type="http://schemas.openxmlformats.org/officeDocument/2006/relationships/image" Target="../media/image4.png"/><Relationship Id="rId2" Type="http://schemas.openxmlformats.org/officeDocument/2006/relationships/tags" Target="../tags/tag1579.xml"/><Relationship Id="rId16" Type="http://schemas.openxmlformats.org/officeDocument/2006/relationships/image" Target="../media/image3.png"/><Relationship Id="rId1" Type="http://schemas.openxmlformats.org/officeDocument/2006/relationships/tags" Target="../tags/tag1578.xml"/><Relationship Id="rId6" Type="http://schemas.openxmlformats.org/officeDocument/2006/relationships/tags" Target="../tags/tag1583.xml"/><Relationship Id="rId11" Type="http://schemas.openxmlformats.org/officeDocument/2006/relationships/tags" Target="../tags/tag1588.xml"/><Relationship Id="rId5" Type="http://schemas.openxmlformats.org/officeDocument/2006/relationships/tags" Target="../tags/tag1582.xml"/><Relationship Id="rId15" Type="http://schemas.openxmlformats.org/officeDocument/2006/relationships/slideLayout" Target="../slideLayouts/slideLayout7.xml"/><Relationship Id="rId10" Type="http://schemas.openxmlformats.org/officeDocument/2006/relationships/tags" Target="../tags/tag1587.xml"/><Relationship Id="rId4" Type="http://schemas.openxmlformats.org/officeDocument/2006/relationships/tags" Target="../tags/tag1581.xml"/><Relationship Id="rId9" Type="http://schemas.openxmlformats.org/officeDocument/2006/relationships/tags" Target="../tags/tag1586.xml"/><Relationship Id="rId14" Type="http://schemas.openxmlformats.org/officeDocument/2006/relationships/tags" Target="../tags/tag1591.xml"/></Relationships>
</file>

<file path=ppt/slides/_rels/slide111.xml.rels><?xml version="1.0" encoding="UTF-8" standalone="yes"?>
<Relationships xmlns="http://schemas.openxmlformats.org/package/2006/relationships"><Relationship Id="rId8" Type="http://schemas.openxmlformats.org/officeDocument/2006/relationships/tags" Target="../tags/tag1599.xml"/><Relationship Id="rId13" Type="http://schemas.openxmlformats.org/officeDocument/2006/relationships/tags" Target="../tags/tag1604.xml"/><Relationship Id="rId18" Type="http://schemas.openxmlformats.org/officeDocument/2006/relationships/image" Target="../media/image103.emf"/><Relationship Id="rId3" Type="http://schemas.openxmlformats.org/officeDocument/2006/relationships/tags" Target="../tags/tag1594.xml"/><Relationship Id="rId7" Type="http://schemas.openxmlformats.org/officeDocument/2006/relationships/tags" Target="../tags/tag1598.xml"/><Relationship Id="rId12" Type="http://schemas.openxmlformats.org/officeDocument/2006/relationships/tags" Target="../tags/tag1603.xml"/><Relationship Id="rId17" Type="http://schemas.openxmlformats.org/officeDocument/2006/relationships/image" Target="../media/image4.png"/><Relationship Id="rId2" Type="http://schemas.openxmlformats.org/officeDocument/2006/relationships/tags" Target="../tags/tag1593.xml"/><Relationship Id="rId16" Type="http://schemas.openxmlformats.org/officeDocument/2006/relationships/image" Target="../media/image3.png"/><Relationship Id="rId1" Type="http://schemas.openxmlformats.org/officeDocument/2006/relationships/tags" Target="../tags/tag1592.xml"/><Relationship Id="rId6" Type="http://schemas.openxmlformats.org/officeDocument/2006/relationships/tags" Target="../tags/tag1597.xml"/><Relationship Id="rId11" Type="http://schemas.openxmlformats.org/officeDocument/2006/relationships/tags" Target="../tags/tag1602.xml"/><Relationship Id="rId5" Type="http://schemas.openxmlformats.org/officeDocument/2006/relationships/tags" Target="../tags/tag1596.xml"/><Relationship Id="rId15" Type="http://schemas.openxmlformats.org/officeDocument/2006/relationships/slideLayout" Target="../slideLayouts/slideLayout7.xml"/><Relationship Id="rId10" Type="http://schemas.openxmlformats.org/officeDocument/2006/relationships/tags" Target="../tags/tag1601.xml"/><Relationship Id="rId4" Type="http://schemas.openxmlformats.org/officeDocument/2006/relationships/tags" Target="../tags/tag1595.xml"/><Relationship Id="rId9" Type="http://schemas.openxmlformats.org/officeDocument/2006/relationships/tags" Target="../tags/tag1600.xml"/><Relationship Id="rId14" Type="http://schemas.openxmlformats.org/officeDocument/2006/relationships/tags" Target="../tags/tag1605.xml"/></Relationships>
</file>

<file path=ppt/slides/_rels/slide112.xml.rels><?xml version="1.0" encoding="UTF-8" standalone="yes"?>
<Relationships xmlns="http://schemas.openxmlformats.org/package/2006/relationships"><Relationship Id="rId8" Type="http://schemas.openxmlformats.org/officeDocument/2006/relationships/tags" Target="../tags/tag1613.xml"/><Relationship Id="rId13" Type="http://schemas.openxmlformats.org/officeDocument/2006/relationships/tags" Target="../tags/tag1618.xml"/><Relationship Id="rId18" Type="http://schemas.openxmlformats.org/officeDocument/2006/relationships/image" Target="../media/image104.emf"/><Relationship Id="rId3" Type="http://schemas.openxmlformats.org/officeDocument/2006/relationships/tags" Target="../tags/tag1608.xml"/><Relationship Id="rId7" Type="http://schemas.openxmlformats.org/officeDocument/2006/relationships/tags" Target="../tags/tag1612.xml"/><Relationship Id="rId12" Type="http://schemas.openxmlformats.org/officeDocument/2006/relationships/tags" Target="../tags/tag1617.xml"/><Relationship Id="rId17" Type="http://schemas.openxmlformats.org/officeDocument/2006/relationships/image" Target="../media/image4.png"/><Relationship Id="rId2" Type="http://schemas.openxmlformats.org/officeDocument/2006/relationships/tags" Target="../tags/tag1607.xml"/><Relationship Id="rId16" Type="http://schemas.openxmlformats.org/officeDocument/2006/relationships/image" Target="../media/image3.png"/><Relationship Id="rId1" Type="http://schemas.openxmlformats.org/officeDocument/2006/relationships/tags" Target="../tags/tag1606.xml"/><Relationship Id="rId6" Type="http://schemas.openxmlformats.org/officeDocument/2006/relationships/tags" Target="../tags/tag1611.xml"/><Relationship Id="rId11" Type="http://schemas.openxmlformats.org/officeDocument/2006/relationships/tags" Target="../tags/tag1616.xml"/><Relationship Id="rId5" Type="http://schemas.openxmlformats.org/officeDocument/2006/relationships/tags" Target="../tags/tag1610.xml"/><Relationship Id="rId15" Type="http://schemas.openxmlformats.org/officeDocument/2006/relationships/slideLayout" Target="../slideLayouts/slideLayout7.xml"/><Relationship Id="rId10" Type="http://schemas.openxmlformats.org/officeDocument/2006/relationships/tags" Target="../tags/tag1615.xml"/><Relationship Id="rId4" Type="http://schemas.openxmlformats.org/officeDocument/2006/relationships/tags" Target="../tags/tag1609.xml"/><Relationship Id="rId9" Type="http://schemas.openxmlformats.org/officeDocument/2006/relationships/tags" Target="../tags/tag1614.xml"/><Relationship Id="rId14" Type="http://schemas.openxmlformats.org/officeDocument/2006/relationships/tags" Target="../tags/tag1619.xml"/></Relationships>
</file>

<file path=ppt/slides/_rels/slide113.xml.rels><?xml version="1.0" encoding="UTF-8" standalone="yes"?>
<Relationships xmlns="http://schemas.openxmlformats.org/package/2006/relationships"><Relationship Id="rId8" Type="http://schemas.openxmlformats.org/officeDocument/2006/relationships/tags" Target="../tags/tag1627.xml"/><Relationship Id="rId13" Type="http://schemas.openxmlformats.org/officeDocument/2006/relationships/tags" Target="../tags/tag1632.xml"/><Relationship Id="rId18" Type="http://schemas.openxmlformats.org/officeDocument/2006/relationships/image" Target="../media/image105.png"/><Relationship Id="rId3" Type="http://schemas.openxmlformats.org/officeDocument/2006/relationships/tags" Target="../tags/tag1622.xml"/><Relationship Id="rId7" Type="http://schemas.openxmlformats.org/officeDocument/2006/relationships/tags" Target="../tags/tag1626.xml"/><Relationship Id="rId12" Type="http://schemas.openxmlformats.org/officeDocument/2006/relationships/tags" Target="../tags/tag1631.xml"/><Relationship Id="rId17" Type="http://schemas.openxmlformats.org/officeDocument/2006/relationships/image" Target="../media/image4.png"/><Relationship Id="rId2" Type="http://schemas.openxmlformats.org/officeDocument/2006/relationships/tags" Target="../tags/tag1621.xml"/><Relationship Id="rId16" Type="http://schemas.openxmlformats.org/officeDocument/2006/relationships/image" Target="../media/image3.png"/><Relationship Id="rId1" Type="http://schemas.openxmlformats.org/officeDocument/2006/relationships/tags" Target="../tags/tag1620.xml"/><Relationship Id="rId6" Type="http://schemas.openxmlformats.org/officeDocument/2006/relationships/tags" Target="../tags/tag1625.xml"/><Relationship Id="rId11" Type="http://schemas.openxmlformats.org/officeDocument/2006/relationships/tags" Target="../tags/tag1630.xml"/><Relationship Id="rId5" Type="http://schemas.openxmlformats.org/officeDocument/2006/relationships/tags" Target="../tags/tag1624.xml"/><Relationship Id="rId15" Type="http://schemas.openxmlformats.org/officeDocument/2006/relationships/slideLayout" Target="../slideLayouts/slideLayout7.xml"/><Relationship Id="rId10" Type="http://schemas.openxmlformats.org/officeDocument/2006/relationships/tags" Target="../tags/tag1629.xml"/><Relationship Id="rId4" Type="http://schemas.openxmlformats.org/officeDocument/2006/relationships/tags" Target="../tags/tag1623.xml"/><Relationship Id="rId9" Type="http://schemas.openxmlformats.org/officeDocument/2006/relationships/tags" Target="../tags/tag1628.xml"/><Relationship Id="rId14" Type="http://schemas.openxmlformats.org/officeDocument/2006/relationships/tags" Target="../tags/tag1633.xml"/></Relationships>
</file>

<file path=ppt/slides/_rels/slide114.xml.rels><?xml version="1.0" encoding="UTF-8" standalone="yes"?>
<Relationships xmlns="http://schemas.openxmlformats.org/package/2006/relationships"><Relationship Id="rId8" Type="http://schemas.openxmlformats.org/officeDocument/2006/relationships/tags" Target="../tags/tag1641.xml"/><Relationship Id="rId13" Type="http://schemas.openxmlformats.org/officeDocument/2006/relationships/tags" Target="../tags/tag1646.xml"/><Relationship Id="rId3" Type="http://schemas.openxmlformats.org/officeDocument/2006/relationships/tags" Target="../tags/tag1636.xml"/><Relationship Id="rId7" Type="http://schemas.openxmlformats.org/officeDocument/2006/relationships/tags" Target="../tags/tag1640.xml"/><Relationship Id="rId12" Type="http://schemas.openxmlformats.org/officeDocument/2006/relationships/tags" Target="../tags/tag1645.xml"/><Relationship Id="rId17" Type="http://schemas.openxmlformats.org/officeDocument/2006/relationships/image" Target="../media/image4.png"/><Relationship Id="rId2" Type="http://schemas.openxmlformats.org/officeDocument/2006/relationships/tags" Target="../tags/tag1635.xml"/><Relationship Id="rId16" Type="http://schemas.openxmlformats.org/officeDocument/2006/relationships/image" Target="../media/image3.png"/><Relationship Id="rId1" Type="http://schemas.openxmlformats.org/officeDocument/2006/relationships/tags" Target="../tags/tag1634.xml"/><Relationship Id="rId6" Type="http://schemas.openxmlformats.org/officeDocument/2006/relationships/tags" Target="../tags/tag1639.xml"/><Relationship Id="rId11" Type="http://schemas.openxmlformats.org/officeDocument/2006/relationships/tags" Target="../tags/tag1644.xml"/><Relationship Id="rId5" Type="http://schemas.openxmlformats.org/officeDocument/2006/relationships/tags" Target="../tags/tag1638.xml"/><Relationship Id="rId15" Type="http://schemas.openxmlformats.org/officeDocument/2006/relationships/slideLayout" Target="../slideLayouts/slideLayout7.xml"/><Relationship Id="rId10" Type="http://schemas.openxmlformats.org/officeDocument/2006/relationships/tags" Target="../tags/tag1643.xml"/><Relationship Id="rId4" Type="http://schemas.openxmlformats.org/officeDocument/2006/relationships/tags" Target="../tags/tag1637.xml"/><Relationship Id="rId9" Type="http://schemas.openxmlformats.org/officeDocument/2006/relationships/tags" Target="../tags/tag1642.xml"/><Relationship Id="rId14" Type="http://schemas.openxmlformats.org/officeDocument/2006/relationships/tags" Target="../tags/tag1647.xml"/></Relationships>
</file>

<file path=ppt/slides/_rels/slide115.xml.rels><?xml version="1.0" encoding="UTF-8" standalone="yes"?>
<Relationships xmlns="http://schemas.openxmlformats.org/package/2006/relationships"><Relationship Id="rId8" Type="http://schemas.openxmlformats.org/officeDocument/2006/relationships/tags" Target="../tags/tag1655.xml"/><Relationship Id="rId13" Type="http://schemas.openxmlformats.org/officeDocument/2006/relationships/tags" Target="../tags/tag1660.xml"/><Relationship Id="rId18" Type="http://schemas.openxmlformats.org/officeDocument/2006/relationships/image" Target="../media/image106.png"/><Relationship Id="rId3" Type="http://schemas.openxmlformats.org/officeDocument/2006/relationships/tags" Target="../tags/tag1650.xml"/><Relationship Id="rId7" Type="http://schemas.openxmlformats.org/officeDocument/2006/relationships/tags" Target="../tags/tag1654.xml"/><Relationship Id="rId12" Type="http://schemas.openxmlformats.org/officeDocument/2006/relationships/tags" Target="../tags/tag1659.xml"/><Relationship Id="rId17" Type="http://schemas.openxmlformats.org/officeDocument/2006/relationships/image" Target="../media/image4.png"/><Relationship Id="rId2" Type="http://schemas.openxmlformats.org/officeDocument/2006/relationships/tags" Target="../tags/tag1649.xml"/><Relationship Id="rId16" Type="http://schemas.openxmlformats.org/officeDocument/2006/relationships/image" Target="../media/image3.png"/><Relationship Id="rId1" Type="http://schemas.openxmlformats.org/officeDocument/2006/relationships/tags" Target="../tags/tag1648.xml"/><Relationship Id="rId6" Type="http://schemas.openxmlformats.org/officeDocument/2006/relationships/tags" Target="../tags/tag1653.xml"/><Relationship Id="rId11" Type="http://schemas.openxmlformats.org/officeDocument/2006/relationships/tags" Target="../tags/tag1658.xml"/><Relationship Id="rId5" Type="http://schemas.openxmlformats.org/officeDocument/2006/relationships/tags" Target="../tags/tag1652.xml"/><Relationship Id="rId15" Type="http://schemas.openxmlformats.org/officeDocument/2006/relationships/slideLayout" Target="../slideLayouts/slideLayout7.xml"/><Relationship Id="rId10" Type="http://schemas.openxmlformats.org/officeDocument/2006/relationships/tags" Target="../tags/tag1657.xml"/><Relationship Id="rId4" Type="http://schemas.openxmlformats.org/officeDocument/2006/relationships/tags" Target="../tags/tag1651.xml"/><Relationship Id="rId9" Type="http://schemas.openxmlformats.org/officeDocument/2006/relationships/tags" Target="../tags/tag1656.xml"/><Relationship Id="rId14" Type="http://schemas.openxmlformats.org/officeDocument/2006/relationships/tags" Target="../tags/tag1661.xml"/></Relationships>
</file>

<file path=ppt/slides/_rels/slide116.xml.rels><?xml version="1.0" encoding="UTF-8" standalone="yes"?>
<Relationships xmlns="http://schemas.openxmlformats.org/package/2006/relationships"><Relationship Id="rId8" Type="http://schemas.openxmlformats.org/officeDocument/2006/relationships/tags" Target="../tags/tag1669.xml"/><Relationship Id="rId13" Type="http://schemas.openxmlformats.org/officeDocument/2006/relationships/tags" Target="../tags/tag1674.xml"/><Relationship Id="rId18" Type="http://schemas.openxmlformats.org/officeDocument/2006/relationships/image" Target="../media/image107.png"/><Relationship Id="rId3" Type="http://schemas.openxmlformats.org/officeDocument/2006/relationships/tags" Target="../tags/tag1664.xml"/><Relationship Id="rId7" Type="http://schemas.openxmlformats.org/officeDocument/2006/relationships/tags" Target="../tags/tag1668.xml"/><Relationship Id="rId12" Type="http://schemas.openxmlformats.org/officeDocument/2006/relationships/tags" Target="../tags/tag1673.xml"/><Relationship Id="rId17" Type="http://schemas.openxmlformats.org/officeDocument/2006/relationships/image" Target="../media/image4.png"/><Relationship Id="rId2" Type="http://schemas.openxmlformats.org/officeDocument/2006/relationships/tags" Target="../tags/tag1663.xml"/><Relationship Id="rId16" Type="http://schemas.openxmlformats.org/officeDocument/2006/relationships/image" Target="../media/image3.png"/><Relationship Id="rId1" Type="http://schemas.openxmlformats.org/officeDocument/2006/relationships/tags" Target="../tags/tag1662.xml"/><Relationship Id="rId6" Type="http://schemas.openxmlformats.org/officeDocument/2006/relationships/tags" Target="../tags/tag1667.xml"/><Relationship Id="rId11" Type="http://schemas.openxmlformats.org/officeDocument/2006/relationships/tags" Target="../tags/tag1672.xml"/><Relationship Id="rId5" Type="http://schemas.openxmlformats.org/officeDocument/2006/relationships/tags" Target="../tags/tag1666.xml"/><Relationship Id="rId15" Type="http://schemas.openxmlformats.org/officeDocument/2006/relationships/slideLayout" Target="../slideLayouts/slideLayout7.xml"/><Relationship Id="rId10" Type="http://schemas.openxmlformats.org/officeDocument/2006/relationships/tags" Target="../tags/tag1671.xml"/><Relationship Id="rId4" Type="http://schemas.openxmlformats.org/officeDocument/2006/relationships/tags" Target="../tags/tag1665.xml"/><Relationship Id="rId9" Type="http://schemas.openxmlformats.org/officeDocument/2006/relationships/tags" Target="../tags/tag1670.xml"/><Relationship Id="rId14" Type="http://schemas.openxmlformats.org/officeDocument/2006/relationships/tags" Target="../tags/tag1675.xml"/></Relationships>
</file>

<file path=ppt/slides/_rels/slide117.xml.rels><?xml version="1.0" encoding="UTF-8" standalone="yes"?>
<Relationships xmlns="http://schemas.openxmlformats.org/package/2006/relationships"><Relationship Id="rId8" Type="http://schemas.openxmlformats.org/officeDocument/2006/relationships/tags" Target="../tags/tag1683.xml"/><Relationship Id="rId13" Type="http://schemas.openxmlformats.org/officeDocument/2006/relationships/tags" Target="../tags/tag1688.xml"/><Relationship Id="rId18" Type="http://schemas.openxmlformats.org/officeDocument/2006/relationships/image" Target="../media/image108.png"/><Relationship Id="rId3" Type="http://schemas.openxmlformats.org/officeDocument/2006/relationships/tags" Target="../tags/tag1678.xml"/><Relationship Id="rId7" Type="http://schemas.openxmlformats.org/officeDocument/2006/relationships/tags" Target="../tags/tag1682.xml"/><Relationship Id="rId12" Type="http://schemas.openxmlformats.org/officeDocument/2006/relationships/tags" Target="../tags/tag1687.xml"/><Relationship Id="rId17" Type="http://schemas.openxmlformats.org/officeDocument/2006/relationships/image" Target="../media/image4.png"/><Relationship Id="rId2" Type="http://schemas.openxmlformats.org/officeDocument/2006/relationships/tags" Target="../tags/tag1677.xml"/><Relationship Id="rId16" Type="http://schemas.openxmlformats.org/officeDocument/2006/relationships/image" Target="../media/image3.png"/><Relationship Id="rId1" Type="http://schemas.openxmlformats.org/officeDocument/2006/relationships/tags" Target="../tags/tag1676.xml"/><Relationship Id="rId6" Type="http://schemas.openxmlformats.org/officeDocument/2006/relationships/tags" Target="../tags/tag1681.xml"/><Relationship Id="rId11" Type="http://schemas.openxmlformats.org/officeDocument/2006/relationships/tags" Target="../tags/tag1686.xml"/><Relationship Id="rId5" Type="http://schemas.openxmlformats.org/officeDocument/2006/relationships/tags" Target="../tags/tag1680.xml"/><Relationship Id="rId15" Type="http://schemas.openxmlformats.org/officeDocument/2006/relationships/slideLayout" Target="../slideLayouts/slideLayout7.xml"/><Relationship Id="rId10" Type="http://schemas.openxmlformats.org/officeDocument/2006/relationships/tags" Target="../tags/tag1685.xml"/><Relationship Id="rId4" Type="http://schemas.openxmlformats.org/officeDocument/2006/relationships/tags" Target="../tags/tag1679.xml"/><Relationship Id="rId9" Type="http://schemas.openxmlformats.org/officeDocument/2006/relationships/tags" Target="../tags/tag1684.xml"/><Relationship Id="rId14" Type="http://schemas.openxmlformats.org/officeDocument/2006/relationships/tags" Target="../tags/tag1689.xml"/></Relationships>
</file>

<file path=ppt/slides/_rels/slide118.xml.rels><?xml version="1.0" encoding="UTF-8" standalone="yes"?>
<Relationships xmlns="http://schemas.openxmlformats.org/package/2006/relationships"><Relationship Id="rId8" Type="http://schemas.openxmlformats.org/officeDocument/2006/relationships/tags" Target="../tags/tag1697.xml"/><Relationship Id="rId13" Type="http://schemas.openxmlformats.org/officeDocument/2006/relationships/tags" Target="../tags/tag1702.xml"/><Relationship Id="rId18" Type="http://schemas.openxmlformats.org/officeDocument/2006/relationships/image" Target="../media/image109.png"/><Relationship Id="rId3" Type="http://schemas.openxmlformats.org/officeDocument/2006/relationships/tags" Target="../tags/tag1692.xml"/><Relationship Id="rId7" Type="http://schemas.openxmlformats.org/officeDocument/2006/relationships/tags" Target="../tags/tag1696.xml"/><Relationship Id="rId12" Type="http://schemas.openxmlformats.org/officeDocument/2006/relationships/tags" Target="../tags/tag1701.xml"/><Relationship Id="rId17" Type="http://schemas.openxmlformats.org/officeDocument/2006/relationships/image" Target="../media/image4.png"/><Relationship Id="rId2" Type="http://schemas.openxmlformats.org/officeDocument/2006/relationships/tags" Target="../tags/tag1691.xml"/><Relationship Id="rId16" Type="http://schemas.openxmlformats.org/officeDocument/2006/relationships/image" Target="../media/image3.png"/><Relationship Id="rId1" Type="http://schemas.openxmlformats.org/officeDocument/2006/relationships/tags" Target="../tags/tag1690.xml"/><Relationship Id="rId6" Type="http://schemas.openxmlformats.org/officeDocument/2006/relationships/tags" Target="../tags/tag1695.xml"/><Relationship Id="rId11" Type="http://schemas.openxmlformats.org/officeDocument/2006/relationships/tags" Target="../tags/tag1700.xml"/><Relationship Id="rId5" Type="http://schemas.openxmlformats.org/officeDocument/2006/relationships/tags" Target="../tags/tag1694.xml"/><Relationship Id="rId15" Type="http://schemas.openxmlformats.org/officeDocument/2006/relationships/slideLayout" Target="../slideLayouts/slideLayout7.xml"/><Relationship Id="rId10" Type="http://schemas.openxmlformats.org/officeDocument/2006/relationships/tags" Target="../tags/tag1699.xml"/><Relationship Id="rId4" Type="http://schemas.openxmlformats.org/officeDocument/2006/relationships/tags" Target="../tags/tag1693.xml"/><Relationship Id="rId9" Type="http://schemas.openxmlformats.org/officeDocument/2006/relationships/tags" Target="../tags/tag1698.xml"/><Relationship Id="rId14" Type="http://schemas.openxmlformats.org/officeDocument/2006/relationships/tags" Target="../tags/tag1703.xml"/></Relationships>
</file>

<file path=ppt/slides/_rels/slide119.xml.rels><?xml version="1.0" encoding="UTF-8" standalone="yes"?>
<Relationships xmlns="http://schemas.openxmlformats.org/package/2006/relationships"><Relationship Id="rId8" Type="http://schemas.openxmlformats.org/officeDocument/2006/relationships/tags" Target="../tags/tag1711.xml"/><Relationship Id="rId13" Type="http://schemas.openxmlformats.org/officeDocument/2006/relationships/tags" Target="../tags/tag1716.xml"/><Relationship Id="rId18" Type="http://schemas.openxmlformats.org/officeDocument/2006/relationships/image" Target="../media/image110.png"/><Relationship Id="rId3" Type="http://schemas.openxmlformats.org/officeDocument/2006/relationships/tags" Target="../tags/tag1706.xml"/><Relationship Id="rId7" Type="http://schemas.openxmlformats.org/officeDocument/2006/relationships/tags" Target="../tags/tag1710.xml"/><Relationship Id="rId12" Type="http://schemas.openxmlformats.org/officeDocument/2006/relationships/tags" Target="../tags/tag1715.xml"/><Relationship Id="rId17" Type="http://schemas.openxmlformats.org/officeDocument/2006/relationships/image" Target="../media/image4.png"/><Relationship Id="rId2" Type="http://schemas.openxmlformats.org/officeDocument/2006/relationships/tags" Target="../tags/tag1705.xml"/><Relationship Id="rId16" Type="http://schemas.openxmlformats.org/officeDocument/2006/relationships/image" Target="../media/image3.png"/><Relationship Id="rId1" Type="http://schemas.openxmlformats.org/officeDocument/2006/relationships/tags" Target="../tags/tag1704.xml"/><Relationship Id="rId6" Type="http://schemas.openxmlformats.org/officeDocument/2006/relationships/tags" Target="../tags/tag1709.xml"/><Relationship Id="rId11" Type="http://schemas.openxmlformats.org/officeDocument/2006/relationships/tags" Target="../tags/tag1714.xml"/><Relationship Id="rId5" Type="http://schemas.openxmlformats.org/officeDocument/2006/relationships/tags" Target="../tags/tag1708.xml"/><Relationship Id="rId15" Type="http://schemas.openxmlformats.org/officeDocument/2006/relationships/slideLayout" Target="../slideLayouts/slideLayout7.xml"/><Relationship Id="rId10" Type="http://schemas.openxmlformats.org/officeDocument/2006/relationships/tags" Target="../tags/tag1713.xml"/><Relationship Id="rId4" Type="http://schemas.openxmlformats.org/officeDocument/2006/relationships/tags" Target="../tags/tag1707.xml"/><Relationship Id="rId9" Type="http://schemas.openxmlformats.org/officeDocument/2006/relationships/tags" Target="../tags/tag1712.xml"/><Relationship Id="rId14" Type="http://schemas.openxmlformats.org/officeDocument/2006/relationships/tags" Target="../tags/tag1717.xml"/></Relationships>
</file>

<file path=ppt/slides/_rels/slide12.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18" Type="http://schemas.openxmlformats.org/officeDocument/2006/relationships/image" Target="../media/image10.png"/><Relationship Id="rId3" Type="http://schemas.openxmlformats.org/officeDocument/2006/relationships/tags" Target="../tags/tag207.xml"/><Relationship Id="rId7" Type="http://schemas.openxmlformats.org/officeDocument/2006/relationships/tags" Target="../tags/tag211.xml"/><Relationship Id="rId12" Type="http://schemas.openxmlformats.org/officeDocument/2006/relationships/tags" Target="../tags/tag216.xml"/><Relationship Id="rId17" Type="http://schemas.openxmlformats.org/officeDocument/2006/relationships/image" Target="../media/image4.png"/><Relationship Id="rId2" Type="http://schemas.openxmlformats.org/officeDocument/2006/relationships/tags" Target="../tags/tag206.xml"/><Relationship Id="rId16" Type="http://schemas.openxmlformats.org/officeDocument/2006/relationships/image" Target="../media/image3.png"/><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tags" Target="../tags/tag215.xml"/><Relationship Id="rId5" Type="http://schemas.openxmlformats.org/officeDocument/2006/relationships/tags" Target="../tags/tag209.xml"/><Relationship Id="rId15" Type="http://schemas.openxmlformats.org/officeDocument/2006/relationships/slideLayout" Target="../slideLayouts/slideLayout7.xml"/><Relationship Id="rId10" Type="http://schemas.openxmlformats.org/officeDocument/2006/relationships/tags" Target="../tags/tag214.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tags" Target="../tags/tag218.xml"/></Relationships>
</file>

<file path=ppt/slides/_rels/slide120.xml.rels><?xml version="1.0" encoding="UTF-8" standalone="yes"?>
<Relationships xmlns="http://schemas.openxmlformats.org/package/2006/relationships"><Relationship Id="rId8" Type="http://schemas.openxmlformats.org/officeDocument/2006/relationships/tags" Target="../tags/tag1725.xml"/><Relationship Id="rId13" Type="http://schemas.openxmlformats.org/officeDocument/2006/relationships/tags" Target="../tags/tag1730.xml"/><Relationship Id="rId3" Type="http://schemas.openxmlformats.org/officeDocument/2006/relationships/tags" Target="../tags/tag1720.xml"/><Relationship Id="rId7" Type="http://schemas.openxmlformats.org/officeDocument/2006/relationships/tags" Target="../tags/tag1724.xml"/><Relationship Id="rId12" Type="http://schemas.openxmlformats.org/officeDocument/2006/relationships/tags" Target="../tags/tag1729.xml"/><Relationship Id="rId17" Type="http://schemas.openxmlformats.org/officeDocument/2006/relationships/image" Target="../media/image4.png"/><Relationship Id="rId2" Type="http://schemas.openxmlformats.org/officeDocument/2006/relationships/tags" Target="../tags/tag1719.xml"/><Relationship Id="rId16" Type="http://schemas.openxmlformats.org/officeDocument/2006/relationships/image" Target="../media/image3.png"/><Relationship Id="rId1" Type="http://schemas.openxmlformats.org/officeDocument/2006/relationships/tags" Target="../tags/tag1718.xml"/><Relationship Id="rId6" Type="http://schemas.openxmlformats.org/officeDocument/2006/relationships/tags" Target="../tags/tag1723.xml"/><Relationship Id="rId11" Type="http://schemas.openxmlformats.org/officeDocument/2006/relationships/tags" Target="../tags/tag1728.xml"/><Relationship Id="rId5" Type="http://schemas.openxmlformats.org/officeDocument/2006/relationships/tags" Target="../tags/tag1722.xml"/><Relationship Id="rId15" Type="http://schemas.openxmlformats.org/officeDocument/2006/relationships/slideLayout" Target="../slideLayouts/slideLayout7.xml"/><Relationship Id="rId10" Type="http://schemas.openxmlformats.org/officeDocument/2006/relationships/tags" Target="../tags/tag1727.xml"/><Relationship Id="rId4" Type="http://schemas.openxmlformats.org/officeDocument/2006/relationships/tags" Target="../tags/tag1721.xml"/><Relationship Id="rId9" Type="http://schemas.openxmlformats.org/officeDocument/2006/relationships/tags" Target="../tags/tag1726.xml"/><Relationship Id="rId14" Type="http://schemas.openxmlformats.org/officeDocument/2006/relationships/tags" Target="../tags/tag1731.xml"/></Relationships>
</file>

<file path=ppt/slides/_rels/slide121.xml.rels><?xml version="1.0" encoding="UTF-8" standalone="yes"?>
<Relationships xmlns="http://schemas.openxmlformats.org/package/2006/relationships"><Relationship Id="rId8" Type="http://schemas.openxmlformats.org/officeDocument/2006/relationships/tags" Target="../tags/tag1739.xml"/><Relationship Id="rId13" Type="http://schemas.openxmlformats.org/officeDocument/2006/relationships/tags" Target="../tags/tag1744.xml"/><Relationship Id="rId18" Type="http://schemas.openxmlformats.org/officeDocument/2006/relationships/image" Target="../media/image111.png"/><Relationship Id="rId3" Type="http://schemas.openxmlformats.org/officeDocument/2006/relationships/tags" Target="../tags/tag1734.xml"/><Relationship Id="rId7" Type="http://schemas.openxmlformats.org/officeDocument/2006/relationships/tags" Target="../tags/tag1738.xml"/><Relationship Id="rId12" Type="http://schemas.openxmlformats.org/officeDocument/2006/relationships/tags" Target="../tags/tag1743.xml"/><Relationship Id="rId17" Type="http://schemas.openxmlformats.org/officeDocument/2006/relationships/image" Target="../media/image4.png"/><Relationship Id="rId2" Type="http://schemas.openxmlformats.org/officeDocument/2006/relationships/tags" Target="../tags/tag1733.xml"/><Relationship Id="rId16" Type="http://schemas.openxmlformats.org/officeDocument/2006/relationships/image" Target="../media/image3.png"/><Relationship Id="rId1" Type="http://schemas.openxmlformats.org/officeDocument/2006/relationships/tags" Target="../tags/tag1732.xml"/><Relationship Id="rId6" Type="http://schemas.openxmlformats.org/officeDocument/2006/relationships/tags" Target="../tags/tag1737.xml"/><Relationship Id="rId11" Type="http://schemas.openxmlformats.org/officeDocument/2006/relationships/tags" Target="../tags/tag1742.xml"/><Relationship Id="rId5" Type="http://schemas.openxmlformats.org/officeDocument/2006/relationships/tags" Target="../tags/tag1736.xml"/><Relationship Id="rId15" Type="http://schemas.openxmlformats.org/officeDocument/2006/relationships/slideLayout" Target="../slideLayouts/slideLayout7.xml"/><Relationship Id="rId10" Type="http://schemas.openxmlformats.org/officeDocument/2006/relationships/tags" Target="../tags/tag1741.xml"/><Relationship Id="rId4" Type="http://schemas.openxmlformats.org/officeDocument/2006/relationships/tags" Target="../tags/tag1735.xml"/><Relationship Id="rId9" Type="http://schemas.openxmlformats.org/officeDocument/2006/relationships/tags" Target="../tags/tag1740.xml"/><Relationship Id="rId14" Type="http://schemas.openxmlformats.org/officeDocument/2006/relationships/tags" Target="../tags/tag1745.xml"/></Relationships>
</file>

<file path=ppt/slides/_rels/slide122.xml.rels><?xml version="1.0" encoding="UTF-8" standalone="yes"?>
<Relationships xmlns="http://schemas.openxmlformats.org/package/2006/relationships"><Relationship Id="rId8" Type="http://schemas.openxmlformats.org/officeDocument/2006/relationships/tags" Target="../tags/tag1753.xml"/><Relationship Id="rId13" Type="http://schemas.openxmlformats.org/officeDocument/2006/relationships/tags" Target="../tags/tag1758.xml"/><Relationship Id="rId18" Type="http://schemas.openxmlformats.org/officeDocument/2006/relationships/image" Target="../media/image112.png"/><Relationship Id="rId3" Type="http://schemas.openxmlformats.org/officeDocument/2006/relationships/tags" Target="../tags/tag1748.xml"/><Relationship Id="rId7" Type="http://schemas.openxmlformats.org/officeDocument/2006/relationships/tags" Target="../tags/tag1752.xml"/><Relationship Id="rId12" Type="http://schemas.openxmlformats.org/officeDocument/2006/relationships/tags" Target="../tags/tag1757.xml"/><Relationship Id="rId17" Type="http://schemas.openxmlformats.org/officeDocument/2006/relationships/image" Target="../media/image4.png"/><Relationship Id="rId2" Type="http://schemas.openxmlformats.org/officeDocument/2006/relationships/tags" Target="../tags/tag1747.xml"/><Relationship Id="rId16" Type="http://schemas.openxmlformats.org/officeDocument/2006/relationships/image" Target="../media/image3.png"/><Relationship Id="rId1" Type="http://schemas.openxmlformats.org/officeDocument/2006/relationships/tags" Target="../tags/tag1746.xml"/><Relationship Id="rId6" Type="http://schemas.openxmlformats.org/officeDocument/2006/relationships/tags" Target="../tags/tag1751.xml"/><Relationship Id="rId11" Type="http://schemas.openxmlformats.org/officeDocument/2006/relationships/tags" Target="../tags/tag1756.xml"/><Relationship Id="rId5" Type="http://schemas.openxmlformats.org/officeDocument/2006/relationships/tags" Target="../tags/tag1750.xml"/><Relationship Id="rId15" Type="http://schemas.openxmlformats.org/officeDocument/2006/relationships/slideLayout" Target="../slideLayouts/slideLayout7.xml"/><Relationship Id="rId10" Type="http://schemas.openxmlformats.org/officeDocument/2006/relationships/tags" Target="../tags/tag1755.xml"/><Relationship Id="rId4" Type="http://schemas.openxmlformats.org/officeDocument/2006/relationships/tags" Target="../tags/tag1749.xml"/><Relationship Id="rId9" Type="http://schemas.openxmlformats.org/officeDocument/2006/relationships/tags" Target="../tags/tag1754.xml"/><Relationship Id="rId14" Type="http://schemas.openxmlformats.org/officeDocument/2006/relationships/tags" Target="../tags/tag1759.xml"/></Relationships>
</file>

<file path=ppt/slides/_rels/slide123.xml.rels><?xml version="1.0" encoding="UTF-8" standalone="yes"?>
<Relationships xmlns="http://schemas.openxmlformats.org/package/2006/relationships"><Relationship Id="rId8" Type="http://schemas.openxmlformats.org/officeDocument/2006/relationships/tags" Target="../tags/tag1767.xml"/><Relationship Id="rId13" Type="http://schemas.openxmlformats.org/officeDocument/2006/relationships/tags" Target="../tags/tag1772.xml"/><Relationship Id="rId18" Type="http://schemas.openxmlformats.org/officeDocument/2006/relationships/image" Target="../media/image113.png"/><Relationship Id="rId3" Type="http://schemas.openxmlformats.org/officeDocument/2006/relationships/tags" Target="../tags/tag1762.xml"/><Relationship Id="rId7" Type="http://schemas.openxmlformats.org/officeDocument/2006/relationships/tags" Target="../tags/tag1766.xml"/><Relationship Id="rId12" Type="http://schemas.openxmlformats.org/officeDocument/2006/relationships/tags" Target="../tags/tag1771.xml"/><Relationship Id="rId17" Type="http://schemas.openxmlformats.org/officeDocument/2006/relationships/image" Target="../media/image4.png"/><Relationship Id="rId2" Type="http://schemas.openxmlformats.org/officeDocument/2006/relationships/tags" Target="../tags/tag1761.xml"/><Relationship Id="rId16" Type="http://schemas.openxmlformats.org/officeDocument/2006/relationships/image" Target="../media/image3.png"/><Relationship Id="rId1" Type="http://schemas.openxmlformats.org/officeDocument/2006/relationships/tags" Target="../tags/tag1760.xml"/><Relationship Id="rId6" Type="http://schemas.openxmlformats.org/officeDocument/2006/relationships/tags" Target="../tags/tag1765.xml"/><Relationship Id="rId11" Type="http://schemas.openxmlformats.org/officeDocument/2006/relationships/tags" Target="../tags/tag1770.xml"/><Relationship Id="rId5" Type="http://schemas.openxmlformats.org/officeDocument/2006/relationships/tags" Target="../tags/tag1764.xml"/><Relationship Id="rId15" Type="http://schemas.openxmlformats.org/officeDocument/2006/relationships/slideLayout" Target="../slideLayouts/slideLayout7.xml"/><Relationship Id="rId10" Type="http://schemas.openxmlformats.org/officeDocument/2006/relationships/tags" Target="../tags/tag1769.xml"/><Relationship Id="rId4" Type="http://schemas.openxmlformats.org/officeDocument/2006/relationships/tags" Target="../tags/tag1763.xml"/><Relationship Id="rId9" Type="http://schemas.openxmlformats.org/officeDocument/2006/relationships/tags" Target="../tags/tag1768.xml"/><Relationship Id="rId14" Type="http://schemas.openxmlformats.org/officeDocument/2006/relationships/tags" Target="../tags/tag1773.xml"/></Relationships>
</file>

<file path=ppt/slides/_rels/slide124.xml.rels><?xml version="1.0" encoding="UTF-8" standalone="yes"?>
<Relationships xmlns="http://schemas.openxmlformats.org/package/2006/relationships"><Relationship Id="rId8" Type="http://schemas.openxmlformats.org/officeDocument/2006/relationships/tags" Target="../tags/tag1781.xml"/><Relationship Id="rId13" Type="http://schemas.openxmlformats.org/officeDocument/2006/relationships/tags" Target="../tags/tag1786.xml"/><Relationship Id="rId18" Type="http://schemas.openxmlformats.org/officeDocument/2006/relationships/image" Target="../media/image114.png"/><Relationship Id="rId3" Type="http://schemas.openxmlformats.org/officeDocument/2006/relationships/tags" Target="../tags/tag1776.xml"/><Relationship Id="rId7" Type="http://schemas.openxmlformats.org/officeDocument/2006/relationships/tags" Target="../tags/tag1780.xml"/><Relationship Id="rId12" Type="http://schemas.openxmlformats.org/officeDocument/2006/relationships/tags" Target="../tags/tag1785.xml"/><Relationship Id="rId17" Type="http://schemas.openxmlformats.org/officeDocument/2006/relationships/image" Target="../media/image4.png"/><Relationship Id="rId2" Type="http://schemas.openxmlformats.org/officeDocument/2006/relationships/tags" Target="../tags/tag1775.xml"/><Relationship Id="rId16" Type="http://schemas.openxmlformats.org/officeDocument/2006/relationships/image" Target="../media/image3.png"/><Relationship Id="rId1" Type="http://schemas.openxmlformats.org/officeDocument/2006/relationships/tags" Target="../tags/tag1774.xml"/><Relationship Id="rId6" Type="http://schemas.openxmlformats.org/officeDocument/2006/relationships/tags" Target="../tags/tag1779.xml"/><Relationship Id="rId11" Type="http://schemas.openxmlformats.org/officeDocument/2006/relationships/tags" Target="../tags/tag1784.xml"/><Relationship Id="rId5" Type="http://schemas.openxmlformats.org/officeDocument/2006/relationships/tags" Target="../tags/tag1778.xml"/><Relationship Id="rId15" Type="http://schemas.openxmlformats.org/officeDocument/2006/relationships/slideLayout" Target="../slideLayouts/slideLayout7.xml"/><Relationship Id="rId10" Type="http://schemas.openxmlformats.org/officeDocument/2006/relationships/tags" Target="../tags/tag1783.xml"/><Relationship Id="rId4" Type="http://schemas.openxmlformats.org/officeDocument/2006/relationships/tags" Target="../tags/tag1777.xml"/><Relationship Id="rId9" Type="http://schemas.openxmlformats.org/officeDocument/2006/relationships/tags" Target="../tags/tag1782.xml"/><Relationship Id="rId14" Type="http://schemas.openxmlformats.org/officeDocument/2006/relationships/tags" Target="../tags/tag1787.xml"/></Relationships>
</file>

<file path=ppt/slides/_rels/slide125.xml.rels><?xml version="1.0" encoding="UTF-8" standalone="yes"?>
<Relationships xmlns="http://schemas.openxmlformats.org/package/2006/relationships"><Relationship Id="rId8" Type="http://schemas.openxmlformats.org/officeDocument/2006/relationships/tags" Target="../tags/tag1795.xml"/><Relationship Id="rId13" Type="http://schemas.openxmlformats.org/officeDocument/2006/relationships/tags" Target="../tags/tag1800.xml"/><Relationship Id="rId18" Type="http://schemas.openxmlformats.org/officeDocument/2006/relationships/image" Target="../media/image115.emf"/><Relationship Id="rId3" Type="http://schemas.openxmlformats.org/officeDocument/2006/relationships/tags" Target="../tags/tag1790.xml"/><Relationship Id="rId7" Type="http://schemas.openxmlformats.org/officeDocument/2006/relationships/tags" Target="../tags/tag1794.xml"/><Relationship Id="rId12" Type="http://schemas.openxmlformats.org/officeDocument/2006/relationships/tags" Target="../tags/tag1799.xml"/><Relationship Id="rId17" Type="http://schemas.openxmlformats.org/officeDocument/2006/relationships/image" Target="../media/image4.png"/><Relationship Id="rId2" Type="http://schemas.openxmlformats.org/officeDocument/2006/relationships/tags" Target="../tags/tag1789.xml"/><Relationship Id="rId16" Type="http://schemas.openxmlformats.org/officeDocument/2006/relationships/image" Target="../media/image3.png"/><Relationship Id="rId1" Type="http://schemas.openxmlformats.org/officeDocument/2006/relationships/tags" Target="../tags/tag1788.xml"/><Relationship Id="rId6" Type="http://schemas.openxmlformats.org/officeDocument/2006/relationships/tags" Target="../tags/tag1793.xml"/><Relationship Id="rId11" Type="http://schemas.openxmlformats.org/officeDocument/2006/relationships/tags" Target="../tags/tag1798.xml"/><Relationship Id="rId5" Type="http://schemas.openxmlformats.org/officeDocument/2006/relationships/tags" Target="../tags/tag1792.xml"/><Relationship Id="rId15" Type="http://schemas.openxmlformats.org/officeDocument/2006/relationships/slideLayout" Target="../slideLayouts/slideLayout7.xml"/><Relationship Id="rId10" Type="http://schemas.openxmlformats.org/officeDocument/2006/relationships/tags" Target="../tags/tag1797.xml"/><Relationship Id="rId4" Type="http://schemas.openxmlformats.org/officeDocument/2006/relationships/tags" Target="../tags/tag1791.xml"/><Relationship Id="rId9" Type="http://schemas.openxmlformats.org/officeDocument/2006/relationships/tags" Target="../tags/tag1796.xml"/><Relationship Id="rId14" Type="http://schemas.openxmlformats.org/officeDocument/2006/relationships/tags" Target="../tags/tag1801.xml"/></Relationships>
</file>

<file path=ppt/slides/_rels/slide126.xml.rels><?xml version="1.0" encoding="UTF-8" standalone="yes"?>
<Relationships xmlns="http://schemas.openxmlformats.org/package/2006/relationships"><Relationship Id="rId8" Type="http://schemas.openxmlformats.org/officeDocument/2006/relationships/tags" Target="../tags/tag1809.xml"/><Relationship Id="rId13" Type="http://schemas.openxmlformats.org/officeDocument/2006/relationships/tags" Target="../tags/tag1814.xml"/><Relationship Id="rId3" Type="http://schemas.openxmlformats.org/officeDocument/2006/relationships/tags" Target="../tags/tag1804.xml"/><Relationship Id="rId7" Type="http://schemas.openxmlformats.org/officeDocument/2006/relationships/tags" Target="../tags/tag1808.xml"/><Relationship Id="rId12" Type="http://schemas.openxmlformats.org/officeDocument/2006/relationships/tags" Target="../tags/tag1813.xml"/><Relationship Id="rId17" Type="http://schemas.openxmlformats.org/officeDocument/2006/relationships/image" Target="../media/image4.png"/><Relationship Id="rId2" Type="http://schemas.openxmlformats.org/officeDocument/2006/relationships/tags" Target="../tags/tag1803.xml"/><Relationship Id="rId16" Type="http://schemas.openxmlformats.org/officeDocument/2006/relationships/image" Target="../media/image3.png"/><Relationship Id="rId1" Type="http://schemas.openxmlformats.org/officeDocument/2006/relationships/tags" Target="../tags/tag1802.xml"/><Relationship Id="rId6" Type="http://schemas.openxmlformats.org/officeDocument/2006/relationships/tags" Target="../tags/tag1807.xml"/><Relationship Id="rId11" Type="http://schemas.openxmlformats.org/officeDocument/2006/relationships/tags" Target="../tags/tag1812.xml"/><Relationship Id="rId5" Type="http://schemas.openxmlformats.org/officeDocument/2006/relationships/tags" Target="../tags/tag1806.xml"/><Relationship Id="rId15" Type="http://schemas.openxmlformats.org/officeDocument/2006/relationships/slideLayout" Target="../slideLayouts/slideLayout7.xml"/><Relationship Id="rId10" Type="http://schemas.openxmlformats.org/officeDocument/2006/relationships/tags" Target="../tags/tag1811.xml"/><Relationship Id="rId4" Type="http://schemas.openxmlformats.org/officeDocument/2006/relationships/tags" Target="../tags/tag1805.xml"/><Relationship Id="rId9" Type="http://schemas.openxmlformats.org/officeDocument/2006/relationships/tags" Target="../tags/tag1810.xml"/><Relationship Id="rId14" Type="http://schemas.openxmlformats.org/officeDocument/2006/relationships/tags" Target="../tags/tag1815.xml"/></Relationships>
</file>

<file path=ppt/slides/_rels/slide127.xml.rels><?xml version="1.0" encoding="UTF-8" standalone="yes"?>
<Relationships xmlns="http://schemas.openxmlformats.org/package/2006/relationships"><Relationship Id="rId8" Type="http://schemas.openxmlformats.org/officeDocument/2006/relationships/tags" Target="../tags/tag1823.xml"/><Relationship Id="rId13" Type="http://schemas.openxmlformats.org/officeDocument/2006/relationships/tags" Target="../tags/tag1828.xml"/><Relationship Id="rId18" Type="http://schemas.openxmlformats.org/officeDocument/2006/relationships/image" Target="../media/image4.png"/><Relationship Id="rId3" Type="http://schemas.openxmlformats.org/officeDocument/2006/relationships/tags" Target="../tags/tag1818.xml"/><Relationship Id="rId7" Type="http://schemas.openxmlformats.org/officeDocument/2006/relationships/tags" Target="../tags/tag1822.xml"/><Relationship Id="rId12" Type="http://schemas.openxmlformats.org/officeDocument/2006/relationships/tags" Target="../tags/tag1827.xml"/><Relationship Id="rId17" Type="http://schemas.openxmlformats.org/officeDocument/2006/relationships/image" Target="../media/image3.png"/><Relationship Id="rId2" Type="http://schemas.openxmlformats.org/officeDocument/2006/relationships/tags" Target="../tags/tag1817.xml"/><Relationship Id="rId16" Type="http://schemas.openxmlformats.org/officeDocument/2006/relationships/notesSlide" Target="../notesSlides/notesSlide1.xml"/><Relationship Id="rId1" Type="http://schemas.openxmlformats.org/officeDocument/2006/relationships/tags" Target="../tags/tag1816.xml"/><Relationship Id="rId6" Type="http://schemas.openxmlformats.org/officeDocument/2006/relationships/tags" Target="../tags/tag1821.xml"/><Relationship Id="rId11" Type="http://schemas.openxmlformats.org/officeDocument/2006/relationships/tags" Target="../tags/tag1826.xml"/><Relationship Id="rId5" Type="http://schemas.openxmlformats.org/officeDocument/2006/relationships/tags" Target="../tags/tag1820.xml"/><Relationship Id="rId15" Type="http://schemas.openxmlformats.org/officeDocument/2006/relationships/slideLayout" Target="../slideLayouts/slideLayout7.xml"/><Relationship Id="rId10" Type="http://schemas.openxmlformats.org/officeDocument/2006/relationships/tags" Target="../tags/tag1825.xml"/><Relationship Id="rId4" Type="http://schemas.openxmlformats.org/officeDocument/2006/relationships/tags" Target="../tags/tag1819.xml"/><Relationship Id="rId9" Type="http://schemas.openxmlformats.org/officeDocument/2006/relationships/tags" Target="../tags/tag1824.xml"/><Relationship Id="rId14" Type="http://schemas.openxmlformats.org/officeDocument/2006/relationships/tags" Target="../tags/tag1829.xml"/></Relationships>
</file>

<file path=ppt/slides/_rels/slide128.xml.rels><?xml version="1.0" encoding="UTF-8" standalone="yes"?>
<Relationships xmlns="http://schemas.openxmlformats.org/package/2006/relationships"><Relationship Id="rId8" Type="http://schemas.openxmlformats.org/officeDocument/2006/relationships/tags" Target="../tags/tag1837.xml"/><Relationship Id="rId13" Type="http://schemas.openxmlformats.org/officeDocument/2006/relationships/tags" Target="../tags/tag1842.xml"/><Relationship Id="rId18" Type="http://schemas.openxmlformats.org/officeDocument/2006/relationships/image" Target="../media/image116.emf"/><Relationship Id="rId3" Type="http://schemas.openxmlformats.org/officeDocument/2006/relationships/tags" Target="../tags/tag1832.xml"/><Relationship Id="rId7" Type="http://schemas.openxmlformats.org/officeDocument/2006/relationships/tags" Target="../tags/tag1836.xml"/><Relationship Id="rId12" Type="http://schemas.openxmlformats.org/officeDocument/2006/relationships/tags" Target="../tags/tag1841.xml"/><Relationship Id="rId17" Type="http://schemas.openxmlformats.org/officeDocument/2006/relationships/image" Target="../media/image4.png"/><Relationship Id="rId2" Type="http://schemas.openxmlformats.org/officeDocument/2006/relationships/tags" Target="../tags/tag1831.xml"/><Relationship Id="rId16" Type="http://schemas.openxmlformats.org/officeDocument/2006/relationships/image" Target="../media/image3.png"/><Relationship Id="rId1" Type="http://schemas.openxmlformats.org/officeDocument/2006/relationships/tags" Target="../tags/tag1830.xml"/><Relationship Id="rId6" Type="http://schemas.openxmlformats.org/officeDocument/2006/relationships/tags" Target="../tags/tag1835.xml"/><Relationship Id="rId11" Type="http://schemas.openxmlformats.org/officeDocument/2006/relationships/tags" Target="../tags/tag1840.xml"/><Relationship Id="rId5" Type="http://schemas.openxmlformats.org/officeDocument/2006/relationships/tags" Target="../tags/tag1834.xml"/><Relationship Id="rId15" Type="http://schemas.openxmlformats.org/officeDocument/2006/relationships/slideLayout" Target="../slideLayouts/slideLayout7.xml"/><Relationship Id="rId10" Type="http://schemas.openxmlformats.org/officeDocument/2006/relationships/tags" Target="../tags/tag1839.xml"/><Relationship Id="rId19" Type="http://schemas.openxmlformats.org/officeDocument/2006/relationships/image" Target="../media/image117.emf"/><Relationship Id="rId4" Type="http://schemas.openxmlformats.org/officeDocument/2006/relationships/tags" Target="../tags/tag1833.xml"/><Relationship Id="rId9" Type="http://schemas.openxmlformats.org/officeDocument/2006/relationships/tags" Target="../tags/tag1838.xml"/><Relationship Id="rId14" Type="http://schemas.openxmlformats.org/officeDocument/2006/relationships/tags" Target="../tags/tag1843.xml"/></Relationships>
</file>

<file path=ppt/slides/_rels/slide129.xml.rels><?xml version="1.0" encoding="UTF-8" standalone="yes"?>
<Relationships xmlns="http://schemas.openxmlformats.org/package/2006/relationships"><Relationship Id="rId8" Type="http://schemas.openxmlformats.org/officeDocument/2006/relationships/tags" Target="../tags/tag1851.xml"/><Relationship Id="rId13" Type="http://schemas.openxmlformats.org/officeDocument/2006/relationships/tags" Target="../tags/tag1856.xml"/><Relationship Id="rId18" Type="http://schemas.openxmlformats.org/officeDocument/2006/relationships/image" Target="../media/image118.emf"/><Relationship Id="rId3" Type="http://schemas.openxmlformats.org/officeDocument/2006/relationships/tags" Target="../tags/tag1846.xml"/><Relationship Id="rId7" Type="http://schemas.openxmlformats.org/officeDocument/2006/relationships/tags" Target="../tags/tag1850.xml"/><Relationship Id="rId12" Type="http://schemas.openxmlformats.org/officeDocument/2006/relationships/tags" Target="../tags/tag1855.xml"/><Relationship Id="rId17" Type="http://schemas.openxmlformats.org/officeDocument/2006/relationships/image" Target="../media/image4.png"/><Relationship Id="rId2" Type="http://schemas.openxmlformats.org/officeDocument/2006/relationships/tags" Target="../tags/tag1845.xml"/><Relationship Id="rId16" Type="http://schemas.openxmlformats.org/officeDocument/2006/relationships/image" Target="../media/image3.png"/><Relationship Id="rId20" Type="http://schemas.openxmlformats.org/officeDocument/2006/relationships/image" Target="../media/image120.emf"/><Relationship Id="rId1" Type="http://schemas.openxmlformats.org/officeDocument/2006/relationships/tags" Target="../tags/tag1844.xml"/><Relationship Id="rId6" Type="http://schemas.openxmlformats.org/officeDocument/2006/relationships/tags" Target="../tags/tag1849.xml"/><Relationship Id="rId11" Type="http://schemas.openxmlformats.org/officeDocument/2006/relationships/tags" Target="../tags/tag1854.xml"/><Relationship Id="rId5" Type="http://schemas.openxmlformats.org/officeDocument/2006/relationships/tags" Target="../tags/tag1848.xml"/><Relationship Id="rId15" Type="http://schemas.openxmlformats.org/officeDocument/2006/relationships/slideLayout" Target="../slideLayouts/slideLayout7.xml"/><Relationship Id="rId10" Type="http://schemas.openxmlformats.org/officeDocument/2006/relationships/tags" Target="../tags/tag1853.xml"/><Relationship Id="rId19" Type="http://schemas.openxmlformats.org/officeDocument/2006/relationships/image" Target="../media/image119.emf"/><Relationship Id="rId4" Type="http://schemas.openxmlformats.org/officeDocument/2006/relationships/tags" Target="../tags/tag1847.xml"/><Relationship Id="rId9" Type="http://schemas.openxmlformats.org/officeDocument/2006/relationships/tags" Target="../tags/tag1852.xml"/><Relationship Id="rId14" Type="http://schemas.openxmlformats.org/officeDocument/2006/relationships/tags" Target="../tags/tag1857.xml"/></Relationships>
</file>

<file path=ppt/slides/_rels/slide13.xml.rels><?xml version="1.0" encoding="UTF-8" standalone="yes"?>
<Relationships xmlns="http://schemas.openxmlformats.org/package/2006/relationships"><Relationship Id="rId8" Type="http://schemas.openxmlformats.org/officeDocument/2006/relationships/tags" Target="../tags/tag226.xml"/><Relationship Id="rId13" Type="http://schemas.openxmlformats.org/officeDocument/2006/relationships/tags" Target="../tags/tag231.xml"/><Relationship Id="rId18" Type="http://schemas.openxmlformats.org/officeDocument/2006/relationships/image" Target="../media/image11.emf"/><Relationship Id="rId3" Type="http://schemas.openxmlformats.org/officeDocument/2006/relationships/tags" Target="../tags/tag221.xml"/><Relationship Id="rId7" Type="http://schemas.openxmlformats.org/officeDocument/2006/relationships/tags" Target="../tags/tag225.xml"/><Relationship Id="rId12" Type="http://schemas.openxmlformats.org/officeDocument/2006/relationships/tags" Target="../tags/tag230.xml"/><Relationship Id="rId17" Type="http://schemas.openxmlformats.org/officeDocument/2006/relationships/image" Target="../media/image4.png"/><Relationship Id="rId2" Type="http://schemas.openxmlformats.org/officeDocument/2006/relationships/tags" Target="../tags/tag220.xml"/><Relationship Id="rId16" Type="http://schemas.openxmlformats.org/officeDocument/2006/relationships/image" Target="../media/image3.png"/><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tags" Target="../tags/tag229.xml"/><Relationship Id="rId5" Type="http://schemas.openxmlformats.org/officeDocument/2006/relationships/tags" Target="../tags/tag223.xml"/><Relationship Id="rId15" Type="http://schemas.openxmlformats.org/officeDocument/2006/relationships/slideLayout" Target="../slideLayouts/slideLayout7.xml"/><Relationship Id="rId10" Type="http://schemas.openxmlformats.org/officeDocument/2006/relationships/tags" Target="../tags/tag228.xml"/><Relationship Id="rId4" Type="http://schemas.openxmlformats.org/officeDocument/2006/relationships/tags" Target="../tags/tag222.xml"/><Relationship Id="rId9" Type="http://schemas.openxmlformats.org/officeDocument/2006/relationships/tags" Target="../tags/tag227.xml"/><Relationship Id="rId14" Type="http://schemas.openxmlformats.org/officeDocument/2006/relationships/tags" Target="../tags/tag232.xml"/></Relationships>
</file>

<file path=ppt/slides/_rels/slide130.xml.rels><?xml version="1.0" encoding="UTF-8" standalone="yes"?>
<Relationships xmlns="http://schemas.openxmlformats.org/package/2006/relationships"><Relationship Id="rId8" Type="http://schemas.openxmlformats.org/officeDocument/2006/relationships/tags" Target="../tags/tag1865.xml"/><Relationship Id="rId13" Type="http://schemas.openxmlformats.org/officeDocument/2006/relationships/tags" Target="../tags/tag1870.xml"/><Relationship Id="rId18" Type="http://schemas.openxmlformats.org/officeDocument/2006/relationships/image" Target="../media/image121.png"/><Relationship Id="rId3" Type="http://schemas.openxmlformats.org/officeDocument/2006/relationships/tags" Target="../tags/tag1860.xml"/><Relationship Id="rId7" Type="http://schemas.openxmlformats.org/officeDocument/2006/relationships/tags" Target="../tags/tag1864.xml"/><Relationship Id="rId12" Type="http://schemas.openxmlformats.org/officeDocument/2006/relationships/tags" Target="../tags/tag1869.xml"/><Relationship Id="rId17" Type="http://schemas.openxmlformats.org/officeDocument/2006/relationships/image" Target="../media/image4.png"/><Relationship Id="rId2" Type="http://schemas.openxmlformats.org/officeDocument/2006/relationships/tags" Target="../tags/tag1859.xml"/><Relationship Id="rId16" Type="http://schemas.openxmlformats.org/officeDocument/2006/relationships/image" Target="../media/image3.png"/><Relationship Id="rId1" Type="http://schemas.openxmlformats.org/officeDocument/2006/relationships/tags" Target="../tags/tag1858.xml"/><Relationship Id="rId6" Type="http://schemas.openxmlformats.org/officeDocument/2006/relationships/tags" Target="../tags/tag1863.xml"/><Relationship Id="rId11" Type="http://schemas.openxmlformats.org/officeDocument/2006/relationships/tags" Target="../tags/tag1868.xml"/><Relationship Id="rId5" Type="http://schemas.openxmlformats.org/officeDocument/2006/relationships/tags" Target="../tags/tag1862.xml"/><Relationship Id="rId15" Type="http://schemas.openxmlformats.org/officeDocument/2006/relationships/slideLayout" Target="../slideLayouts/slideLayout7.xml"/><Relationship Id="rId10" Type="http://schemas.openxmlformats.org/officeDocument/2006/relationships/tags" Target="../tags/tag1867.xml"/><Relationship Id="rId4" Type="http://schemas.openxmlformats.org/officeDocument/2006/relationships/tags" Target="../tags/tag1861.xml"/><Relationship Id="rId9" Type="http://schemas.openxmlformats.org/officeDocument/2006/relationships/tags" Target="../tags/tag1866.xml"/><Relationship Id="rId14" Type="http://schemas.openxmlformats.org/officeDocument/2006/relationships/tags" Target="../tags/tag1871.xml"/></Relationships>
</file>

<file path=ppt/slides/_rels/slide131.xml.rels><?xml version="1.0" encoding="UTF-8" standalone="yes"?>
<Relationships xmlns="http://schemas.openxmlformats.org/package/2006/relationships"><Relationship Id="rId8" Type="http://schemas.openxmlformats.org/officeDocument/2006/relationships/tags" Target="../tags/tag1879.xml"/><Relationship Id="rId13" Type="http://schemas.openxmlformats.org/officeDocument/2006/relationships/tags" Target="../tags/tag1884.xml"/><Relationship Id="rId18" Type="http://schemas.openxmlformats.org/officeDocument/2006/relationships/image" Target="../media/image122.emf"/><Relationship Id="rId3" Type="http://schemas.openxmlformats.org/officeDocument/2006/relationships/tags" Target="../tags/tag1874.xml"/><Relationship Id="rId7" Type="http://schemas.openxmlformats.org/officeDocument/2006/relationships/tags" Target="../tags/tag1878.xml"/><Relationship Id="rId12" Type="http://schemas.openxmlformats.org/officeDocument/2006/relationships/tags" Target="../tags/tag1883.xml"/><Relationship Id="rId17" Type="http://schemas.openxmlformats.org/officeDocument/2006/relationships/image" Target="../media/image4.png"/><Relationship Id="rId2" Type="http://schemas.openxmlformats.org/officeDocument/2006/relationships/tags" Target="../tags/tag1873.xml"/><Relationship Id="rId16" Type="http://schemas.openxmlformats.org/officeDocument/2006/relationships/image" Target="../media/image3.png"/><Relationship Id="rId1" Type="http://schemas.openxmlformats.org/officeDocument/2006/relationships/tags" Target="../tags/tag1872.xml"/><Relationship Id="rId6" Type="http://schemas.openxmlformats.org/officeDocument/2006/relationships/tags" Target="../tags/tag1877.xml"/><Relationship Id="rId11" Type="http://schemas.openxmlformats.org/officeDocument/2006/relationships/tags" Target="../tags/tag1882.xml"/><Relationship Id="rId5" Type="http://schemas.openxmlformats.org/officeDocument/2006/relationships/tags" Target="../tags/tag1876.xml"/><Relationship Id="rId15" Type="http://schemas.openxmlformats.org/officeDocument/2006/relationships/slideLayout" Target="../slideLayouts/slideLayout7.xml"/><Relationship Id="rId10" Type="http://schemas.openxmlformats.org/officeDocument/2006/relationships/tags" Target="../tags/tag1881.xml"/><Relationship Id="rId4" Type="http://schemas.openxmlformats.org/officeDocument/2006/relationships/tags" Target="../tags/tag1875.xml"/><Relationship Id="rId9" Type="http://schemas.openxmlformats.org/officeDocument/2006/relationships/tags" Target="../tags/tag1880.xml"/><Relationship Id="rId14" Type="http://schemas.openxmlformats.org/officeDocument/2006/relationships/tags" Target="../tags/tag1885.xml"/></Relationships>
</file>

<file path=ppt/slides/_rels/slide132.xml.rels><?xml version="1.0" encoding="UTF-8" standalone="yes"?>
<Relationships xmlns="http://schemas.openxmlformats.org/package/2006/relationships"><Relationship Id="rId8" Type="http://schemas.openxmlformats.org/officeDocument/2006/relationships/tags" Target="../tags/tag1893.xml"/><Relationship Id="rId13" Type="http://schemas.openxmlformats.org/officeDocument/2006/relationships/tags" Target="../tags/tag1898.xml"/><Relationship Id="rId18" Type="http://schemas.openxmlformats.org/officeDocument/2006/relationships/image" Target="../media/image123.emf"/><Relationship Id="rId3" Type="http://schemas.openxmlformats.org/officeDocument/2006/relationships/tags" Target="../tags/tag1888.xml"/><Relationship Id="rId7" Type="http://schemas.openxmlformats.org/officeDocument/2006/relationships/tags" Target="../tags/tag1892.xml"/><Relationship Id="rId12" Type="http://schemas.openxmlformats.org/officeDocument/2006/relationships/tags" Target="../tags/tag1897.xml"/><Relationship Id="rId17" Type="http://schemas.openxmlformats.org/officeDocument/2006/relationships/image" Target="../media/image4.png"/><Relationship Id="rId2" Type="http://schemas.openxmlformats.org/officeDocument/2006/relationships/tags" Target="../tags/tag1887.xml"/><Relationship Id="rId16" Type="http://schemas.openxmlformats.org/officeDocument/2006/relationships/image" Target="../media/image3.png"/><Relationship Id="rId1" Type="http://schemas.openxmlformats.org/officeDocument/2006/relationships/tags" Target="../tags/tag1886.xml"/><Relationship Id="rId6" Type="http://schemas.openxmlformats.org/officeDocument/2006/relationships/tags" Target="../tags/tag1891.xml"/><Relationship Id="rId11" Type="http://schemas.openxmlformats.org/officeDocument/2006/relationships/tags" Target="../tags/tag1896.xml"/><Relationship Id="rId5" Type="http://schemas.openxmlformats.org/officeDocument/2006/relationships/tags" Target="../tags/tag1890.xml"/><Relationship Id="rId15" Type="http://schemas.openxmlformats.org/officeDocument/2006/relationships/slideLayout" Target="../slideLayouts/slideLayout7.xml"/><Relationship Id="rId10" Type="http://schemas.openxmlformats.org/officeDocument/2006/relationships/tags" Target="../tags/tag1895.xml"/><Relationship Id="rId4" Type="http://schemas.openxmlformats.org/officeDocument/2006/relationships/tags" Target="../tags/tag1889.xml"/><Relationship Id="rId9" Type="http://schemas.openxmlformats.org/officeDocument/2006/relationships/tags" Target="../tags/tag1894.xml"/><Relationship Id="rId14" Type="http://schemas.openxmlformats.org/officeDocument/2006/relationships/tags" Target="../tags/tag1899.xml"/></Relationships>
</file>

<file path=ppt/slides/_rels/slide133.xml.rels><?xml version="1.0" encoding="UTF-8" standalone="yes"?>
<Relationships xmlns="http://schemas.openxmlformats.org/package/2006/relationships"><Relationship Id="rId8" Type="http://schemas.openxmlformats.org/officeDocument/2006/relationships/tags" Target="../tags/tag1907.xml"/><Relationship Id="rId13" Type="http://schemas.openxmlformats.org/officeDocument/2006/relationships/tags" Target="../tags/tag1912.xml"/><Relationship Id="rId18" Type="http://schemas.openxmlformats.org/officeDocument/2006/relationships/image" Target="../media/image124.emf"/><Relationship Id="rId3" Type="http://schemas.openxmlformats.org/officeDocument/2006/relationships/tags" Target="../tags/tag1902.xml"/><Relationship Id="rId7" Type="http://schemas.openxmlformats.org/officeDocument/2006/relationships/tags" Target="../tags/tag1906.xml"/><Relationship Id="rId12" Type="http://schemas.openxmlformats.org/officeDocument/2006/relationships/tags" Target="../tags/tag1911.xml"/><Relationship Id="rId17" Type="http://schemas.openxmlformats.org/officeDocument/2006/relationships/image" Target="../media/image4.png"/><Relationship Id="rId2" Type="http://schemas.openxmlformats.org/officeDocument/2006/relationships/tags" Target="../tags/tag1901.xml"/><Relationship Id="rId16" Type="http://schemas.openxmlformats.org/officeDocument/2006/relationships/image" Target="../media/image3.png"/><Relationship Id="rId1" Type="http://schemas.openxmlformats.org/officeDocument/2006/relationships/tags" Target="../tags/tag1900.xml"/><Relationship Id="rId6" Type="http://schemas.openxmlformats.org/officeDocument/2006/relationships/tags" Target="../tags/tag1905.xml"/><Relationship Id="rId11" Type="http://schemas.openxmlformats.org/officeDocument/2006/relationships/tags" Target="../tags/tag1910.xml"/><Relationship Id="rId5" Type="http://schemas.openxmlformats.org/officeDocument/2006/relationships/tags" Target="../tags/tag1904.xml"/><Relationship Id="rId15" Type="http://schemas.openxmlformats.org/officeDocument/2006/relationships/slideLayout" Target="../slideLayouts/slideLayout7.xml"/><Relationship Id="rId10" Type="http://schemas.openxmlformats.org/officeDocument/2006/relationships/tags" Target="../tags/tag1909.xml"/><Relationship Id="rId19" Type="http://schemas.openxmlformats.org/officeDocument/2006/relationships/image" Target="../media/image125.emf"/><Relationship Id="rId4" Type="http://schemas.openxmlformats.org/officeDocument/2006/relationships/tags" Target="../tags/tag1903.xml"/><Relationship Id="rId9" Type="http://schemas.openxmlformats.org/officeDocument/2006/relationships/tags" Target="../tags/tag1908.xml"/><Relationship Id="rId14" Type="http://schemas.openxmlformats.org/officeDocument/2006/relationships/tags" Target="../tags/tag1913.xml"/></Relationships>
</file>

<file path=ppt/slides/_rels/slide134.xml.rels><?xml version="1.0" encoding="UTF-8" standalone="yes"?>
<Relationships xmlns="http://schemas.openxmlformats.org/package/2006/relationships"><Relationship Id="rId8" Type="http://schemas.openxmlformats.org/officeDocument/2006/relationships/tags" Target="../tags/tag1921.xml"/><Relationship Id="rId13" Type="http://schemas.openxmlformats.org/officeDocument/2006/relationships/tags" Target="../tags/tag1926.xml"/><Relationship Id="rId18" Type="http://schemas.openxmlformats.org/officeDocument/2006/relationships/image" Target="../media/image126.emf"/><Relationship Id="rId3" Type="http://schemas.openxmlformats.org/officeDocument/2006/relationships/tags" Target="../tags/tag1916.xml"/><Relationship Id="rId7" Type="http://schemas.openxmlformats.org/officeDocument/2006/relationships/tags" Target="../tags/tag1920.xml"/><Relationship Id="rId12" Type="http://schemas.openxmlformats.org/officeDocument/2006/relationships/tags" Target="../tags/tag1925.xml"/><Relationship Id="rId17" Type="http://schemas.openxmlformats.org/officeDocument/2006/relationships/image" Target="../media/image4.png"/><Relationship Id="rId2" Type="http://schemas.openxmlformats.org/officeDocument/2006/relationships/tags" Target="../tags/tag1915.xml"/><Relationship Id="rId16" Type="http://schemas.openxmlformats.org/officeDocument/2006/relationships/image" Target="../media/image3.png"/><Relationship Id="rId1" Type="http://schemas.openxmlformats.org/officeDocument/2006/relationships/tags" Target="../tags/tag1914.xml"/><Relationship Id="rId6" Type="http://schemas.openxmlformats.org/officeDocument/2006/relationships/tags" Target="../tags/tag1919.xml"/><Relationship Id="rId11" Type="http://schemas.openxmlformats.org/officeDocument/2006/relationships/tags" Target="../tags/tag1924.xml"/><Relationship Id="rId5" Type="http://schemas.openxmlformats.org/officeDocument/2006/relationships/tags" Target="../tags/tag1918.xml"/><Relationship Id="rId15" Type="http://schemas.openxmlformats.org/officeDocument/2006/relationships/slideLayout" Target="../slideLayouts/slideLayout7.xml"/><Relationship Id="rId10" Type="http://schemas.openxmlformats.org/officeDocument/2006/relationships/tags" Target="../tags/tag1923.xml"/><Relationship Id="rId4" Type="http://schemas.openxmlformats.org/officeDocument/2006/relationships/tags" Target="../tags/tag1917.xml"/><Relationship Id="rId9" Type="http://schemas.openxmlformats.org/officeDocument/2006/relationships/tags" Target="../tags/tag1922.xml"/><Relationship Id="rId14" Type="http://schemas.openxmlformats.org/officeDocument/2006/relationships/tags" Target="../tags/tag1927.xml"/></Relationships>
</file>

<file path=ppt/slides/_rels/slide135.xml.rels><?xml version="1.0" encoding="UTF-8" standalone="yes"?>
<Relationships xmlns="http://schemas.openxmlformats.org/package/2006/relationships"><Relationship Id="rId8" Type="http://schemas.openxmlformats.org/officeDocument/2006/relationships/tags" Target="../tags/tag1935.xml"/><Relationship Id="rId13" Type="http://schemas.openxmlformats.org/officeDocument/2006/relationships/tags" Target="../tags/tag1940.xml"/><Relationship Id="rId3" Type="http://schemas.openxmlformats.org/officeDocument/2006/relationships/tags" Target="../tags/tag1930.xml"/><Relationship Id="rId7" Type="http://schemas.openxmlformats.org/officeDocument/2006/relationships/tags" Target="../tags/tag1934.xml"/><Relationship Id="rId12" Type="http://schemas.openxmlformats.org/officeDocument/2006/relationships/tags" Target="../tags/tag1939.xml"/><Relationship Id="rId17" Type="http://schemas.openxmlformats.org/officeDocument/2006/relationships/image" Target="../media/image4.png"/><Relationship Id="rId2" Type="http://schemas.openxmlformats.org/officeDocument/2006/relationships/tags" Target="../tags/tag1929.xml"/><Relationship Id="rId16" Type="http://schemas.openxmlformats.org/officeDocument/2006/relationships/image" Target="../media/image3.png"/><Relationship Id="rId1" Type="http://schemas.openxmlformats.org/officeDocument/2006/relationships/tags" Target="../tags/tag1928.xml"/><Relationship Id="rId6" Type="http://schemas.openxmlformats.org/officeDocument/2006/relationships/tags" Target="../tags/tag1933.xml"/><Relationship Id="rId11" Type="http://schemas.openxmlformats.org/officeDocument/2006/relationships/tags" Target="../tags/tag1938.xml"/><Relationship Id="rId5" Type="http://schemas.openxmlformats.org/officeDocument/2006/relationships/tags" Target="../tags/tag1932.xml"/><Relationship Id="rId15" Type="http://schemas.openxmlformats.org/officeDocument/2006/relationships/slideLayout" Target="../slideLayouts/slideLayout7.xml"/><Relationship Id="rId10" Type="http://schemas.openxmlformats.org/officeDocument/2006/relationships/tags" Target="../tags/tag1937.xml"/><Relationship Id="rId4" Type="http://schemas.openxmlformats.org/officeDocument/2006/relationships/tags" Target="../tags/tag1931.xml"/><Relationship Id="rId9" Type="http://schemas.openxmlformats.org/officeDocument/2006/relationships/tags" Target="../tags/tag1936.xml"/><Relationship Id="rId14" Type="http://schemas.openxmlformats.org/officeDocument/2006/relationships/tags" Target="../tags/tag1941.xml"/></Relationships>
</file>

<file path=ppt/slides/_rels/slide136.xml.rels><?xml version="1.0" encoding="UTF-8" standalone="yes"?>
<Relationships xmlns="http://schemas.openxmlformats.org/package/2006/relationships"><Relationship Id="rId8" Type="http://schemas.openxmlformats.org/officeDocument/2006/relationships/tags" Target="../tags/tag1949.xml"/><Relationship Id="rId13" Type="http://schemas.openxmlformats.org/officeDocument/2006/relationships/tags" Target="../tags/tag1954.xml"/><Relationship Id="rId18" Type="http://schemas.openxmlformats.org/officeDocument/2006/relationships/image" Target="../media/image127.png"/><Relationship Id="rId3" Type="http://schemas.openxmlformats.org/officeDocument/2006/relationships/tags" Target="../tags/tag1944.xml"/><Relationship Id="rId7" Type="http://schemas.openxmlformats.org/officeDocument/2006/relationships/tags" Target="../tags/tag1948.xml"/><Relationship Id="rId12" Type="http://schemas.openxmlformats.org/officeDocument/2006/relationships/tags" Target="../tags/tag1953.xml"/><Relationship Id="rId17" Type="http://schemas.openxmlformats.org/officeDocument/2006/relationships/image" Target="../media/image4.png"/><Relationship Id="rId2" Type="http://schemas.openxmlformats.org/officeDocument/2006/relationships/tags" Target="../tags/tag1943.xml"/><Relationship Id="rId16" Type="http://schemas.openxmlformats.org/officeDocument/2006/relationships/image" Target="../media/image3.png"/><Relationship Id="rId1" Type="http://schemas.openxmlformats.org/officeDocument/2006/relationships/tags" Target="../tags/tag1942.xml"/><Relationship Id="rId6" Type="http://schemas.openxmlformats.org/officeDocument/2006/relationships/tags" Target="../tags/tag1947.xml"/><Relationship Id="rId11" Type="http://schemas.openxmlformats.org/officeDocument/2006/relationships/tags" Target="../tags/tag1952.xml"/><Relationship Id="rId5" Type="http://schemas.openxmlformats.org/officeDocument/2006/relationships/tags" Target="../tags/tag1946.xml"/><Relationship Id="rId15" Type="http://schemas.openxmlformats.org/officeDocument/2006/relationships/slideLayout" Target="../slideLayouts/slideLayout7.xml"/><Relationship Id="rId10" Type="http://schemas.openxmlformats.org/officeDocument/2006/relationships/tags" Target="../tags/tag1951.xml"/><Relationship Id="rId19" Type="http://schemas.openxmlformats.org/officeDocument/2006/relationships/image" Target="../media/image128.png"/><Relationship Id="rId4" Type="http://schemas.openxmlformats.org/officeDocument/2006/relationships/tags" Target="../tags/tag1945.xml"/><Relationship Id="rId9" Type="http://schemas.openxmlformats.org/officeDocument/2006/relationships/tags" Target="../tags/tag1950.xml"/><Relationship Id="rId14" Type="http://schemas.openxmlformats.org/officeDocument/2006/relationships/tags" Target="../tags/tag1955.xml"/></Relationships>
</file>

<file path=ppt/slides/_rels/slide137.xml.rels><?xml version="1.0" encoding="UTF-8" standalone="yes"?>
<Relationships xmlns="http://schemas.openxmlformats.org/package/2006/relationships"><Relationship Id="rId8" Type="http://schemas.openxmlformats.org/officeDocument/2006/relationships/tags" Target="../tags/tag1963.xml"/><Relationship Id="rId13" Type="http://schemas.openxmlformats.org/officeDocument/2006/relationships/tags" Target="../tags/tag1968.xml"/><Relationship Id="rId18" Type="http://schemas.openxmlformats.org/officeDocument/2006/relationships/image" Target="../media/image129.emf"/><Relationship Id="rId3" Type="http://schemas.openxmlformats.org/officeDocument/2006/relationships/tags" Target="../tags/tag1958.xml"/><Relationship Id="rId7" Type="http://schemas.openxmlformats.org/officeDocument/2006/relationships/tags" Target="../tags/tag1962.xml"/><Relationship Id="rId12" Type="http://schemas.openxmlformats.org/officeDocument/2006/relationships/tags" Target="../tags/tag1967.xml"/><Relationship Id="rId17" Type="http://schemas.openxmlformats.org/officeDocument/2006/relationships/image" Target="../media/image4.png"/><Relationship Id="rId2" Type="http://schemas.openxmlformats.org/officeDocument/2006/relationships/tags" Target="../tags/tag1957.xml"/><Relationship Id="rId16" Type="http://schemas.openxmlformats.org/officeDocument/2006/relationships/image" Target="../media/image3.png"/><Relationship Id="rId1" Type="http://schemas.openxmlformats.org/officeDocument/2006/relationships/tags" Target="../tags/tag1956.xml"/><Relationship Id="rId6" Type="http://schemas.openxmlformats.org/officeDocument/2006/relationships/tags" Target="../tags/tag1961.xml"/><Relationship Id="rId11" Type="http://schemas.openxmlformats.org/officeDocument/2006/relationships/tags" Target="../tags/tag1966.xml"/><Relationship Id="rId5" Type="http://schemas.openxmlformats.org/officeDocument/2006/relationships/tags" Target="../tags/tag1960.xml"/><Relationship Id="rId15" Type="http://schemas.openxmlformats.org/officeDocument/2006/relationships/slideLayout" Target="../slideLayouts/slideLayout7.xml"/><Relationship Id="rId10" Type="http://schemas.openxmlformats.org/officeDocument/2006/relationships/tags" Target="../tags/tag1965.xml"/><Relationship Id="rId19" Type="http://schemas.openxmlformats.org/officeDocument/2006/relationships/image" Target="../media/image130.emf"/><Relationship Id="rId4" Type="http://schemas.openxmlformats.org/officeDocument/2006/relationships/tags" Target="../tags/tag1959.xml"/><Relationship Id="rId9" Type="http://schemas.openxmlformats.org/officeDocument/2006/relationships/tags" Target="../tags/tag1964.xml"/><Relationship Id="rId14" Type="http://schemas.openxmlformats.org/officeDocument/2006/relationships/tags" Target="../tags/tag1969.xml"/></Relationships>
</file>

<file path=ppt/slides/_rels/slide138.xml.rels><?xml version="1.0" encoding="UTF-8" standalone="yes"?>
<Relationships xmlns="http://schemas.openxmlformats.org/package/2006/relationships"><Relationship Id="rId8" Type="http://schemas.openxmlformats.org/officeDocument/2006/relationships/tags" Target="../tags/tag1977.xml"/><Relationship Id="rId13" Type="http://schemas.openxmlformats.org/officeDocument/2006/relationships/tags" Target="../tags/tag1982.xml"/><Relationship Id="rId18" Type="http://schemas.openxmlformats.org/officeDocument/2006/relationships/image" Target="../media/image131.emf"/><Relationship Id="rId3" Type="http://schemas.openxmlformats.org/officeDocument/2006/relationships/tags" Target="../tags/tag1972.xml"/><Relationship Id="rId7" Type="http://schemas.openxmlformats.org/officeDocument/2006/relationships/tags" Target="../tags/tag1976.xml"/><Relationship Id="rId12" Type="http://schemas.openxmlformats.org/officeDocument/2006/relationships/tags" Target="../tags/tag1981.xml"/><Relationship Id="rId17" Type="http://schemas.openxmlformats.org/officeDocument/2006/relationships/image" Target="../media/image4.png"/><Relationship Id="rId2" Type="http://schemas.openxmlformats.org/officeDocument/2006/relationships/tags" Target="../tags/tag1971.xml"/><Relationship Id="rId16" Type="http://schemas.openxmlformats.org/officeDocument/2006/relationships/image" Target="../media/image3.png"/><Relationship Id="rId1" Type="http://schemas.openxmlformats.org/officeDocument/2006/relationships/tags" Target="../tags/tag1970.xml"/><Relationship Id="rId6" Type="http://schemas.openxmlformats.org/officeDocument/2006/relationships/tags" Target="../tags/tag1975.xml"/><Relationship Id="rId11" Type="http://schemas.openxmlformats.org/officeDocument/2006/relationships/tags" Target="../tags/tag1980.xml"/><Relationship Id="rId5" Type="http://schemas.openxmlformats.org/officeDocument/2006/relationships/tags" Target="../tags/tag1974.xml"/><Relationship Id="rId15" Type="http://schemas.openxmlformats.org/officeDocument/2006/relationships/slideLayout" Target="../slideLayouts/slideLayout7.xml"/><Relationship Id="rId10" Type="http://schemas.openxmlformats.org/officeDocument/2006/relationships/tags" Target="../tags/tag1979.xml"/><Relationship Id="rId4" Type="http://schemas.openxmlformats.org/officeDocument/2006/relationships/tags" Target="../tags/tag1973.xml"/><Relationship Id="rId9" Type="http://schemas.openxmlformats.org/officeDocument/2006/relationships/tags" Target="../tags/tag1978.xml"/><Relationship Id="rId14" Type="http://schemas.openxmlformats.org/officeDocument/2006/relationships/tags" Target="../tags/tag1983.xml"/></Relationships>
</file>

<file path=ppt/slides/_rels/slide139.xml.rels><?xml version="1.0" encoding="UTF-8" standalone="yes"?>
<Relationships xmlns="http://schemas.openxmlformats.org/package/2006/relationships"><Relationship Id="rId8" Type="http://schemas.openxmlformats.org/officeDocument/2006/relationships/tags" Target="../tags/tag1991.xml"/><Relationship Id="rId13" Type="http://schemas.openxmlformats.org/officeDocument/2006/relationships/tags" Target="../tags/tag1996.xml"/><Relationship Id="rId18" Type="http://schemas.openxmlformats.org/officeDocument/2006/relationships/image" Target="../media/image132.png"/><Relationship Id="rId3" Type="http://schemas.openxmlformats.org/officeDocument/2006/relationships/tags" Target="../tags/tag1986.xml"/><Relationship Id="rId7" Type="http://schemas.openxmlformats.org/officeDocument/2006/relationships/tags" Target="../tags/tag1990.xml"/><Relationship Id="rId12" Type="http://schemas.openxmlformats.org/officeDocument/2006/relationships/tags" Target="../tags/tag1995.xml"/><Relationship Id="rId17" Type="http://schemas.openxmlformats.org/officeDocument/2006/relationships/image" Target="../media/image4.png"/><Relationship Id="rId2" Type="http://schemas.openxmlformats.org/officeDocument/2006/relationships/tags" Target="../tags/tag1985.xml"/><Relationship Id="rId16" Type="http://schemas.openxmlformats.org/officeDocument/2006/relationships/image" Target="../media/image3.png"/><Relationship Id="rId1" Type="http://schemas.openxmlformats.org/officeDocument/2006/relationships/tags" Target="../tags/tag1984.xml"/><Relationship Id="rId6" Type="http://schemas.openxmlformats.org/officeDocument/2006/relationships/tags" Target="../tags/tag1989.xml"/><Relationship Id="rId11" Type="http://schemas.openxmlformats.org/officeDocument/2006/relationships/tags" Target="../tags/tag1994.xml"/><Relationship Id="rId5" Type="http://schemas.openxmlformats.org/officeDocument/2006/relationships/tags" Target="../tags/tag1988.xml"/><Relationship Id="rId15" Type="http://schemas.openxmlformats.org/officeDocument/2006/relationships/slideLayout" Target="../slideLayouts/slideLayout7.xml"/><Relationship Id="rId10" Type="http://schemas.openxmlformats.org/officeDocument/2006/relationships/tags" Target="../tags/tag1993.xml"/><Relationship Id="rId4" Type="http://schemas.openxmlformats.org/officeDocument/2006/relationships/tags" Target="../tags/tag1987.xml"/><Relationship Id="rId9" Type="http://schemas.openxmlformats.org/officeDocument/2006/relationships/tags" Target="../tags/tag1992.xml"/><Relationship Id="rId14" Type="http://schemas.openxmlformats.org/officeDocument/2006/relationships/tags" Target="../tags/tag1997.xml"/></Relationships>
</file>

<file path=ppt/slides/_rels/slide14.xml.rels><?xml version="1.0" encoding="UTF-8" standalone="yes"?>
<Relationships xmlns="http://schemas.openxmlformats.org/package/2006/relationships"><Relationship Id="rId8" Type="http://schemas.openxmlformats.org/officeDocument/2006/relationships/tags" Target="../tags/tag240.xml"/><Relationship Id="rId13" Type="http://schemas.openxmlformats.org/officeDocument/2006/relationships/tags" Target="../tags/tag245.xml"/><Relationship Id="rId3" Type="http://schemas.openxmlformats.org/officeDocument/2006/relationships/tags" Target="../tags/tag235.xml"/><Relationship Id="rId7" Type="http://schemas.openxmlformats.org/officeDocument/2006/relationships/tags" Target="../tags/tag239.xml"/><Relationship Id="rId12" Type="http://schemas.openxmlformats.org/officeDocument/2006/relationships/tags" Target="../tags/tag244.xml"/><Relationship Id="rId17" Type="http://schemas.openxmlformats.org/officeDocument/2006/relationships/image" Target="../media/image4.png"/><Relationship Id="rId2" Type="http://schemas.openxmlformats.org/officeDocument/2006/relationships/tags" Target="../tags/tag234.xml"/><Relationship Id="rId16" Type="http://schemas.openxmlformats.org/officeDocument/2006/relationships/image" Target="../media/image3.png"/><Relationship Id="rId1" Type="http://schemas.openxmlformats.org/officeDocument/2006/relationships/tags" Target="../tags/tag233.xml"/><Relationship Id="rId6" Type="http://schemas.openxmlformats.org/officeDocument/2006/relationships/tags" Target="../tags/tag238.xml"/><Relationship Id="rId11" Type="http://schemas.openxmlformats.org/officeDocument/2006/relationships/tags" Target="../tags/tag243.xml"/><Relationship Id="rId5" Type="http://schemas.openxmlformats.org/officeDocument/2006/relationships/tags" Target="../tags/tag237.xml"/><Relationship Id="rId15" Type="http://schemas.openxmlformats.org/officeDocument/2006/relationships/slideLayout" Target="../slideLayouts/slideLayout7.xml"/><Relationship Id="rId10" Type="http://schemas.openxmlformats.org/officeDocument/2006/relationships/tags" Target="../tags/tag242.xml"/><Relationship Id="rId4" Type="http://schemas.openxmlformats.org/officeDocument/2006/relationships/tags" Target="../tags/tag236.xml"/><Relationship Id="rId9" Type="http://schemas.openxmlformats.org/officeDocument/2006/relationships/tags" Target="../tags/tag241.xml"/><Relationship Id="rId14" Type="http://schemas.openxmlformats.org/officeDocument/2006/relationships/tags" Target="../tags/tag246.xml"/></Relationships>
</file>

<file path=ppt/slides/_rels/slide140.xml.rels><?xml version="1.0" encoding="UTF-8" standalone="yes"?>
<Relationships xmlns="http://schemas.openxmlformats.org/package/2006/relationships"><Relationship Id="rId8" Type="http://schemas.openxmlformats.org/officeDocument/2006/relationships/tags" Target="../tags/tag2005.xml"/><Relationship Id="rId13" Type="http://schemas.openxmlformats.org/officeDocument/2006/relationships/tags" Target="../tags/tag2010.xml"/><Relationship Id="rId18" Type="http://schemas.openxmlformats.org/officeDocument/2006/relationships/image" Target="../media/image133.emf"/><Relationship Id="rId3" Type="http://schemas.openxmlformats.org/officeDocument/2006/relationships/tags" Target="../tags/tag2000.xml"/><Relationship Id="rId7" Type="http://schemas.openxmlformats.org/officeDocument/2006/relationships/tags" Target="../tags/tag2004.xml"/><Relationship Id="rId12" Type="http://schemas.openxmlformats.org/officeDocument/2006/relationships/tags" Target="../tags/tag2009.xml"/><Relationship Id="rId17" Type="http://schemas.openxmlformats.org/officeDocument/2006/relationships/image" Target="../media/image4.png"/><Relationship Id="rId2" Type="http://schemas.openxmlformats.org/officeDocument/2006/relationships/tags" Target="../tags/tag1999.xml"/><Relationship Id="rId16" Type="http://schemas.openxmlformats.org/officeDocument/2006/relationships/image" Target="../media/image3.png"/><Relationship Id="rId1" Type="http://schemas.openxmlformats.org/officeDocument/2006/relationships/tags" Target="../tags/tag1998.xml"/><Relationship Id="rId6" Type="http://schemas.openxmlformats.org/officeDocument/2006/relationships/tags" Target="../tags/tag2003.xml"/><Relationship Id="rId11" Type="http://schemas.openxmlformats.org/officeDocument/2006/relationships/tags" Target="../tags/tag2008.xml"/><Relationship Id="rId5" Type="http://schemas.openxmlformats.org/officeDocument/2006/relationships/tags" Target="../tags/tag2002.xml"/><Relationship Id="rId15" Type="http://schemas.openxmlformats.org/officeDocument/2006/relationships/slideLayout" Target="../slideLayouts/slideLayout7.xml"/><Relationship Id="rId10" Type="http://schemas.openxmlformats.org/officeDocument/2006/relationships/tags" Target="../tags/tag2007.xml"/><Relationship Id="rId19" Type="http://schemas.openxmlformats.org/officeDocument/2006/relationships/image" Target="../media/image134.emf"/><Relationship Id="rId4" Type="http://schemas.openxmlformats.org/officeDocument/2006/relationships/tags" Target="../tags/tag2001.xml"/><Relationship Id="rId9" Type="http://schemas.openxmlformats.org/officeDocument/2006/relationships/tags" Target="../tags/tag2006.xml"/><Relationship Id="rId14" Type="http://schemas.openxmlformats.org/officeDocument/2006/relationships/tags" Target="../tags/tag2011.xml"/></Relationships>
</file>

<file path=ppt/slides/_rels/slide141.xml.rels><?xml version="1.0" encoding="UTF-8" standalone="yes"?>
<Relationships xmlns="http://schemas.openxmlformats.org/package/2006/relationships"><Relationship Id="rId8" Type="http://schemas.openxmlformats.org/officeDocument/2006/relationships/tags" Target="../tags/tag2019.xml"/><Relationship Id="rId13" Type="http://schemas.openxmlformats.org/officeDocument/2006/relationships/tags" Target="../tags/tag2024.xml"/><Relationship Id="rId18" Type="http://schemas.openxmlformats.org/officeDocument/2006/relationships/image" Target="../media/image135.png"/><Relationship Id="rId3" Type="http://schemas.openxmlformats.org/officeDocument/2006/relationships/tags" Target="../tags/tag2014.xml"/><Relationship Id="rId7" Type="http://schemas.openxmlformats.org/officeDocument/2006/relationships/tags" Target="../tags/tag2018.xml"/><Relationship Id="rId12" Type="http://schemas.openxmlformats.org/officeDocument/2006/relationships/tags" Target="../tags/tag2023.xml"/><Relationship Id="rId17" Type="http://schemas.openxmlformats.org/officeDocument/2006/relationships/image" Target="../media/image4.png"/><Relationship Id="rId2" Type="http://schemas.openxmlformats.org/officeDocument/2006/relationships/tags" Target="../tags/tag2013.xml"/><Relationship Id="rId16" Type="http://schemas.openxmlformats.org/officeDocument/2006/relationships/image" Target="../media/image3.png"/><Relationship Id="rId1" Type="http://schemas.openxmlformats.org/officeDocument/2006/relationships/tags" Target="../tags/tag2012.xml"/><Relationship Id="rId6" Type="http://schemas.openxmlformats.org/officeDocument/2006/relationships/tags" Target="../tags/tag2017.xml"/><Relationship Id="rId11" Type="http://schemas.openxmlformats.org/officeDocument/2006/relationships/tags" Target="../tags/tag2022.xml"/><Relationship Id="rId5" Type="http://schemas.openxmlformats.org/officeDocument/2006/relationships/tags" Target="../tags/tag2016.xml"/><Relationship Id="rId15" Type="http://schemas.openxmlformats.org/officeDocument/2006/relationships/slideLayout" Target="../slideLayouts/slideLayout7.xml"/><Relationship Id="rId10" Type="http://schemas.openxmlformats.org/officeDocument/2006/relationships/tags" Target="../tags/tag2021.xml"/><Relationship Id="rId4" Type="http://schemas.openxmlformats.org/officeDocument/2006/relationships/tags" Target="../tags/tag2015.xml"/><Relationship Id="rId9" Type="http://schemas.openxmlformats.org/officeDocument/2006/relationships/tags" Target="../tags/tag2020.xml"/><Relationship Id="rId14" Type="http://schemas.openxmlformats.org/officeDocument/2006/relationships/tags" Target="../tags/tag2025.xml"/></Relationships>
</file>

<file path=ppt/slides/_rels/slide142.xml.rels><?xml version="1.0" encoding="UTF-8" standalone="yes"?>
<Relationships xmlns="http://schemas.openxmlformats.org/package/2006/relationships"><Relationship Id="rId8" Type="http://schemas.openxmlformats.org/officeDocument/2006/relationships/tags" Target="../tags/tag2033.xml"/><Relationship Id="rId13" Type="http://schemas.openxmlformats.org/officeDocument/2006/relationships/tags" Target="../tags/tag2038.xml"/><Relationship Id="rId18" Type="http://schemas.openxmlformats.org/officeDocument/2006/relationships/image" Target="../media/image136.png"/><Relationship Id="rId3" Type="http://schemas.openxmlformats.org/officeDocument/2006/relationships/tags" Target="../tags/tag2028.xml"/><Relationship Id="rId7" Type="http://schemas.openxmlformats.org/officeDocument/2006/relationships/tags" Target="../tags/tag2032.xml"/><Relationship Id="rId12" Type="http://schemas.openxmlformats.org/officeDocument/2006/relationships/tags" Target="../tags/tag2037.xml"/><Relationship Id="rId17" Type="http://schemas.openxmlformats.org/officeDocument/2006/relationships/image" Target="../media/image4.png"/><Relationship Id="rId2" Type="http://schemas.openxmlformats.org/officeDocument/2006/relationships/tags" Target="../tags/tag2027.xml"/><Relationship Id="rId16" Type="http://schemas.openxmlformats.org/officeDocument/2006/relationships/image" Target="../media/image3.png"/><Relationship Id="rId1" Type="http://schemas.openxmlformats.org/officeDocument/2006/relationships/tags" Target="../tags/tag2026.xml"/><Relationship Id="rId6" Type="http://schemas.openxmlformats.org/officeDocument/2006/relationships/tags" Target="../tags/tag2031.xml"/><Relationship Id="rId11" Type="http://schemas.openxmlformats.org/officeDocument/2006/relationships/tags" Target="../tags/tag2036.xml"/><Relationship Id="rId5" Type="http://schemas.openxmlformats.org/officeDocument/2006/relationships/tags" Target="../tags/tag2030.xml"/><Relationship Id="rId15" Type="http://schemas.openxmlformats.org/officeDocument/2006/relationships/slideLayout" Target="../slideLayouts/slideLayout7.xml"/><Relationship Id="rId10" Type="http://schemas.openxmlformats.org/officeDocument/2006/relationships/tags" Target="../tags/tag2035.xml"/><Relationship Id="rId19" Type="http://schemas.openxmlformats.org/officeDocument/2006/relationships/image" Target="../media/image137.png"/><Relationship Id="rId4" Type="http://schemas.openxmlformats.org/officeDocument/2006/relationships/tags" Target="../tags/tag2029.xml"/><Relationship Id="rId9" Type="http://schemas.openxmlformats.org/officeDocument/2006/relationships/tags" Target="../tags/tag2034.xml"/><Relationship Id="rId14" Type="http://schemas.openxmlformats.org/officeDocument/2006/relationships/tags" Target="../tags/tag2039.xml"/></Relationships>
</file>

<file path=ppt/slides/_rels/slide143.xml.rels><?xml version="1.0" encoding="UTF-8" standalone="yes"?>
<Relationships xmlns="http://schemas.openxmlformats.org/package/2006/relationships"><Relationship Id="rId8" Type="http://schemas.openxmlformats.org/officeDocument/2006/relationships/tags" Target="../tags/tag2047.xml"/><Relationship Id="rId13" Type="http://schemas.openxmlformats.org/officeDocument/2006/relationships/tags" Target="../tags/tag2052.xml"/><Relationship Id="rId18" Type="http://schemas.openxmlformats.org/officeDocument/2006/relationships/image" Target="../media/image138.png"/><Relationship Id="rId3" Type="http://schemas.openxmlformats.org/officeDocument/2006/relationships/tags" Target="../tags/tag2042.xml"/><Relationship Id="rId7" Type="http://schemas.openxmlformats.org/officeDocument/2006/relationships/tags" Target="../tags/tag2046.xml"/><Relationship Id="rId12" Type="http://schemas.openxmlformats.org/officeDocument/2006/relationships/tags" Target="../tags/tag2051.xml"/><Relationship Id="rId17" Type="http://schemas.openxmlformats.org/officeDocument/2006/relationships/image" Target="../media/image4.png"/><Relationship Id="rId2" Type="http://schemas.openxmlformats.org/officeDocument/2006/relationships/tags" Target="../tags/tag2041.xml"/><Relationship Id="rId16" Type="http://schemas.openxmlformats.org/officeDocument/2006/relationships/image" Target="../media/image3.png"/><Relationship Id="rId1" Type="http://schemas.openxmlformats.org/officeDocument/2006/relationships/tags" Target="../tags/tag2040.xml"/><Relationship Id="rId6" Type="http://schemas.openxmlformats.org/officeDocument/2006/relationships/tags" Target="../tags/tag2045.xml"/><Relationship Id="rId11" Type="http://schemas.openxmlformats.org/officeDocument/2006/relationships/tags" Target="../tags/tag2050.xml"/><Relationship Id="rId5" Type="http://schemas.openxmlformats.org/officeDocument/2006/relationships/tags" Target="../tags/tag2044.xml"/><Relationship Id="rId15" Type="http://schemas.openxmlformats.org/officeDocument/2006/relationships/slideLayout" Target="../slideLayouts/slideLayout7.xml"/><Relationship Id="rId10" Type="http://schemas.openxmlformats.org/officeDocument/2006/relationships/tags" Target="../tags/tag2049.xml"/><Relationship Id="rId19" Type="http://schemas.openxmlformats.org/officeDocument/2006/relationships/image" Target="../media/image139.png"/><Relationship Id="rId4" Type="http://schemas.openxmlformats.org/officeDocument/2006/relationships/tags" Target="../tags/tag2043.xml"/><Relationship Id="rId9" Type="http://schemas.openxmlformats.org/officeDocument/2006/relationships/tags" Target="../tags/tag2048.xml"/><Relationship Id="rId14" Type="http://schemas.openxmlformats.org/officeDocument/2006/relationships/tags" Target="../tags/tag2053.xml"/></Relationships>
</file>

<file path=ppt/slides/_rels/slide144.xml.rels><?xml version="1.0" encoding="UTF-8" standalone="yes"?>
<Relationships xmlns="http://schemas.openxmlformats.org/package/2006/relationships"><Relationship Id="rId8" Type="http://schemas.openxmlformats.org/officeDocument/2006/relationships/tags" Target="../tags/tag2061.xml"/><Relationship Id="rId13" Type="http://schemas.openxmlformats.org/officeDocument/2006/relationships/tags" Target="../tags/tag2066.xml"/><Relationship Id="rId3" Type="http://schemas.openxmlformats.org/officeDocument/2006/relationships/tags" Target="../tags/tag2056.xml"/><Relationship Id="rId7" Type="http://schemas.openxmlformats.org/officeDocument/2006/relationships/tags" Target="../tags/tag2060.xml"/><Relationship Id="rId12" Type="http://schemas.openxmlformats.org/officeDocument/2006/relationships/tags" Target="../tags/tag2065.xml"/><Relationship Id="rId17" Type="http://schemas.openxmlformats.org/officeDocument/2006/relationships/image" Target="../media/image4.png"/><Relationship Id="rId2" Type="http://schemas.openxmlformats.org/officeDocument/2006/relationships/tags" Target="../tags/tag2055.xml"/><Relationship Id="rId16" Type="http://schemas.openxmlformats.org/officeDocument/2006/relationships/image" Target="../media/image3.png"/><Relationship Id="rId1" Type="http://schemas.openxmlformats.org/officeDocument/2006/relationships/tags" Target="../tags/tag2054.xml"/><Relationship Id="rId6" Type="http://schemas.openxmlformats.org/officeDocument/2006/relationships/tags" Target="../tags/tag2059.xml"/><Relationship Id="rId11" Type="http://schemas.openxmlformats.org/officeDocument/2006/relationships/tags" Target="../tags/tag2064.xml"/><Relationship Id="rId5" Type="http://schemas.openxmlformats.org/officeDocument/2006/relationships/tags" Target="../tags/tag2058.xml"/><Relationship Id="rId15" Type="http://schemas.openxmlformats.org/officeDocument/2006/relationships/slideLayout" Target="../slideLayouts/slideLayout7.xml"/><Relationship Id="rId10" Type="http://schemas.openxmlformats.org/officeDocument/2006/relationships/tags" Target="../tags/tag2063.xml"/><Relationship Id="rId4" Type="http://schemas.openxmlformats.org/officeDocument/2006/relationships/tags" Target="../tags/tag2057.xml"/><Relationship Id="rId9" Type="http://schemas.openxmlformats.org/officeDocument/2006/relationships/tags" Target="../tags/tag2062.xml"/><Relationship Id="rId14" Type="http://schemas.openxmlformats.org/officeDocument/2006/relationships/tags" Target="../tags/tag2067.xml"/></Relationships>
</file>

<file path=ppt/slides/_rels/slide145.xml.rels><?xml version="1.0" encoding="UTF-8" standalone="yes"?>
<Relationships xmlns="http://schemas.openxmlformats.org/package/2006/relationships"><Relationship Id="rId8" Type="http://schemas.openxmlformats.org/officeDocument/2006/relationships/tags" Target="../tags/tag2075.xml"/><Relationship Id="rId13" Type="http://schemas.openxmlformats.org/officeDocument/2006/relationships/tags" Target="../tags/tag2080.xml"/><Relationship Id="rId3" Type="http://schemas.openxmlformats.org/officeDocument/2006/relationships/tags" Target="../tags/tag2070.xml"/><Relationship Id="rId7" Type="http://schemas.openxmlformats.org/officeDocument/2006/relationships/tags" Target="../tags/tag2074.xml"/><Relationship Id="rId12" Type="http://schemas.openxmlformats.org/officeDocument/2006/relationships/tags" Target="../tags/tag2079.xml"/><Relationship Id="rId17" Type="http://schemas.openxmlformats.org/officeDocument/2006/relationships/image" Target="../media/image4.png"/><Relationship Id="rId2" Type="http://schemas.openxmlformats.org/officeDocument/2006/relationships/tags" Target="../tags/tag2069.xml"/><Relationship Id="rId16" Type="http://schemas.openxmlformats.org/officeDocument/2006/relationships/image" Target="../media/image3.png"/><Relationship Id="rId1" Type="http://schemas.openxmlformats.org/officeDocument/2006/relationships/tags" Target="../tags/tag2068.xml"/><Relationship Id="rId6" Type="http://schemas.openxmlformats.org/officeDocument/2006/relationships/tags" Target="../tags/tag2073.xml"/><Relationship Id="rId11" Type="http://schemas.openxmlformats.org/officeDocument/2006/relationships/tags" Target="../tags/tag2078.xml"/><Relationship Id="rId5" Type="http://schemas.openxmlformats.org/officeDocument/2006/relationships/tags" Target="../tags/tag2072.xml"/><Relationship Id="rId15" Type="http://schemas.openxmlformats.org/officeDocument/2006/relationships/slideLayout" Target="../slideLayouts/slideLayout7.xml"/><Relationship Id="rId10" Type="http://schemas.openxmlformats.org/officeDocument/2006/relationships/tags" Target="../tags/tag2077.xml"/><Relationship Id="rId4" Type="http://schemas.openxmlformats.org/officeDocument/2006/relationships/tags" Target="../tags/tag2071.xml"/><Relationship Id="rId9" Type="http://schemas.openxmlformats.org/officeDocument/2006/relationships/tags" Target="../tags/tag2076.xml"/><Relationship Id="rId14" Type="http://schemas.openxmlformats.org/officeDocument/2006/relationships/tags" Target="../tags/tag2081.xml"/></Relationships>
</file>

<file path=ppt/slides/_rels/slide146.xml.rels><?xml version="1.0" encoding="UTF-8" standalone="yes"?>
<Relationships xmlns="http://schemas.openxmlformats.org/package/2006/relationships"><Relationship Id="rId8" Type="http://schemas.openxmlformats.org/officeDocument/2006/relationships/tags" Target="../tags/tag2089.xml"/><Relationship Id="rId13" Type="http://schemas.openxmlformats.org/officeDocument/2006/relationships/tags" Target="../tags/tag2094.xml"/><Relationship Id="rId18" Type="http://schemas.openxmlformats.org/officeDocument/2006/relationships/image" Target="../media/image140.emf"/><Relationship Id="rId3" Type="http://schemas.openxmlformats.org/officeDocument/2006/relationships/tags" Target="../tags/tag2084.xml"/><Relationship Id="rId7" Type="http://schemas.openxmlformats.org/officeDocument/2006/relationships/tags" Target="../tags/tag2088.xml"/><Relationship Id="rId12" Type="http://schemas.openxmlformats.org/officeDocument/2006/relationships/tags" Target="../tags/tag2093.xml"/><Relationship Id="rId17" Type="http://schemas.openxmlformats.org/officeDocument/2006/relationships/image" Target="../media/image4.png"/><Relationship Id="rId2" Type="http://schemas.openxmlformats.org/officeDocument/2006/relationships/tags" Target="../tags/tag2083.xml"/><Relationship Id="rId16" Type="http://schemas.openxmlformats.org/officeDocument/2006/relationships/image" Target="../media/image3.png"/><Relationship Id="rId1" Type="http://schemas.openxmlformats.org/officeDocument/2006/relationships/tags" Target="../tags/tag2082.xml"/><Relationship Id="rId6" Type="http://schemas.openxmlformats.org/officeDocument/2006/relationships/tags" Target="../tags/tag2087.xml"/><Relationship Id="rId11" Type="http://schemas.openxmlformats.org/officeDocument/2006/relationships/tags" Target="../tags/tag2092.xml"/><Relationship Id="rId5" Type="http://schemas.openxmlformats.org/officeDocument/2006/relationships/tags" Target="../tags/tag2086.xml"/><Relationship Id="rId15" Type="http://schemas.openxmlformats.org/officeDocument/2006/relationships/slideLayout" Target="../slideLayouts/slideLayout7.xml"/><Relationship Id="rId10" Type="http://schemas.openxmlformats.org/officeDocument/2006/relationships/tags" Target="../tags/tag2091.xml"/><Relationship Id="rId4" Type="http://schemas.openxmlformats.org/officeDocument/2006/relationships/tags" Target="../tags/tag2085.xml"/><Relationship Id="rId9" Type="http://schemas.openxmlformats.org/officeDocument/2006/relationships/tags" Target="../tags/tag2090.xml"/><Relationship Id="rId14" Type="http://schemas.openxmlformats.org/officeDocument/2006/relationships/tags" Target="../tags/tag2095.xml"/></Relationships>
</file>

<file path=ppt/slides/_rels/slide147.xml.rels><?xml version="1.0" encoding="UTF-8" standalone="yes"?>
<Relationships xmlns="http://schemas.openxmlformats.org/package/2006/relationships"><Relationship Id="rId8" Type="http://schemas.openxmlformats.org/officeDocument/2006/relationships/tags" Target="../tags/tag2103.xml"/><Relationship Id="rId13" Type="http://schemas.openxmlformats.org/officeDocument/2006/relationships/tags" Target="../tags/tag2108.xml"/><Relationship Id="rId18" Type="http://schemas.openxmlformats.org/officeDocument/2006/relationships/image" Target="../media/image141.emf"/><Relationship Id="rId3" Type="http://schemas.openxmlformats.org/officeDocument/2006/relationships/tags" Target="../tags/tag2098.xml"/><Relationship Id="rId7" Type="http://schemas.openxmlformats.org/officeDocument/2006/relationships/tags" Target="../tags/tag2102.xml"/><Relationship Id="rId12" Type="http://schemas.openxmlformats.org/officeDocument/2006/relationships/tags" Target="../tags/tag2107.xml"/><Relationship Id="rId17" Type="http://schemas.openxmlformats.org/officeDocument/2006/relationships/image" Target="../media/image4.png"/><Relationship Id="rId2" Type="http://schemas.openxmlformats.org/officeDocument/2006/relationships/tags" Target="../tags/tag2097.xml"/><Relationship Id="rId16" Type="http://schemas.openxmlformats.org/officeDocument/2006/relationships/image" Target="../media/image3.png"/><Relationship Id="rId1" Type="http://schemas.openxmlformats.org/officeDocument/2006/relationships/tags" Target="../tags/tag2096.xml"/><Relationship Id="rId6" Type="http://schemas.openxmlformats.org/officeDocument/2006/relationships/tags" Target="../tags/tag2101.xml"/><Relationship Id="rId11" Type="http://schemas.openxmlformats.org/officeDocument/2006/relationships/tags" Target="../tags/tag2106.xml"/><Relationship Id="rId5" Type="http://schemas.openxmlformats.org/officeDocument/2006/relationships/tags" Target="../tags/tag2100.xml"/><Relationship Id="rId15" Type="http://schemas.openxmlformats.org/officeDocument/2006/relationships/slideLayout" Target="../slideLayouts/slideLayout7.xml"/><Relationship Id="rId10" Type="http://schemas.openxmlformats.org/officeDocument/2006/relationships/tags" Target="../tags/tag2105.xml"/><Relationship Id="rId4" Type="http://schemas.openxmlformats.org/officeDocument/2006/relationships/tags" Target="../tags/tag2099.xml"/><Relationship Id="rId9" Type="http://schemas.openxmlformats.org/officeDocument/2006/relationships/tags" Target="../tags/tag2104.xml"/><Relationship Id="rId14" Type="http://schemas.openxmlformats.org/officeDocument/2006/relationships/tags" Target="../tags/tag2109.xml"/></Relationships>
</file>

<file path=ppt/slides/_rels/slide148.xml.rels><?xml version="1.0" encoding="UTF-8" standalone="yes"?>
<Relationships xmlns="http://schemas.openxmlformats.org/package/2006/relationships"><Relationship Id="rId8" Type="http://schemas.openxmlformats.org/officeDocument/2006/relationships/tags" Target="../tags/tag2117.xml"/><Relationship Id="rId13" Type="http://schemas.openxmlformats.org/officeDocument/2006/relationships/tags" Target="../tags/tag2122.xml"/><Relationship Id="rId18" Type="http://schemas.openxmlformats.org/officeDocument/2006/relationships/image" Target="../media/image142.emf"/><Relationship Id="rId3" Type="http://schemas.openxmlformats.org/officeDocument/2006/relationships/tags" Target="../tags/tag2112.xml"/><Relationship Id="rId7" Type="http://schemas.openxmlformats.org/officeDocument/2006/relationships/tags" Target="../tags/tag2116.xml"/><Relationship Id="rId12" Type="http://schemas.openxmlformats.org/officeDocument/2006/relationships/tags" Target="../tags/tag2121.xml"/><Relationship Id="rId17" Type="http://schemas.openxmlformats.org/officeDocument/2006/relationships/image" Target="../media/image4.png"/><Relationship Id="rId2" Type="http://schemas.openxmlformats.org/officeDocument/2006/relationships/tags" Target="../tags/tag2111.xml"/><Relationship Id="rId16" Type="http://schemas.openxmlformats.org/officeDocument/2006/relationships/image" Target="../media/image3.png"/><Relationship Id="rId1" Type="http://schemas.openxmlformats.org/officeDocument/2006/relationships/tags" Target="../tags/tag2110.xml"/><Relationship Id="rId6" Type="http://schemas.openxmlformats.org/officeDocument/2006/relationships/tags" Target="../tags/tag2115.xml"/><Relationship Id="rId11" Type="http://schemas.openxmlformats.org/officeDocument/2006/relationships/tags" Target="../tags/tag2120.xml"/><Relationship Id="rId5" Type="http://schemas.openxmlformats.org/officeDocument/2006/relationships/tags" Target="../tags/tag2114.xml"/><Relationship Id="rId15" Type="http://schemas.openxmlformats.org/officeDocument/2006/relationships/slideLayout" Target="../slideLayouts/slideLayout7.xml"/><Relationship Id="rId10" Type="http://schemas.openxmlformats.org/officeDocument/2006/relationships/tags" Target="../tags/tag2119.xml"/><Relationship Id="rId4" Type="http://schemas.openxmlformats.org/officeDocument/2006/relationships/tags" Target="../tags/tag2113.xml"/><Relationship Id="rId9" Type="http://schemas.openxmlformats.org/officeDocument/2006/relationships/tags" Target="../tags/tag2118.xml"/><Relationship Id="rId14" Type="http://schemas.openxmlformats.org/officeDocument/2006/relationships/tags" Target="../tags/tag2123.xml"/></Relationships>
</file>

<file path=ppt/slides/_rels/slide149.xml.rels><?xml version="1.0" encoding="UTF-8" standalone="yes"?>
<Relationships xmlns="http://schemas.openxmlformats.org/package/2006/relationships"><Relationship Id="rId8" Type="http://schemas.openxmlformats.org/officeDocument/2006/relationships/tags" Target="../tags/tag2131.xml"/><Relationship Id="rId13" Type="http://schemas.openxmlformats.org/officeDocument/2006/relationships/tags" Target="../tags/tag2136.xml"/><Relationship Id="rId3" Type="http://schemas.openxmlformats.org/officeDocument/2006/relationships/tags" Target="../tags/tag2126.xml"/><Relationship Id="rId7" Type="http://schemas.openxmlformats.org/officeDocument/2006/relationships/tags" Target="../tags/tag2130.xml"/><Relationship Id="rId12" Type="http://schemas.openxmlformats.org/officeDocument/2006/relationships/tags" Target="../tags/tag2135.xml"/><Relationship Id="rId17" Type="http://schemas.openxmlformats.org/officeDocument/2006/relationships/image" Target="../media/image4.png"/><Relationship Id="rId2" Type="http://schemas.openxmlformats.org/officeDocument/2006/relationships/tags" Target="../tags/tag2125.xml"/><Relationship Id="rId16" Type="http://schemas.openxmlformats.org/officeDocument/2006/relationships/image" Target="../media/image3.png"/><Relationship Id="rId1" Type="http://schemas.openxmlformats.org/officeDocument/2006/relationships/tags" Target="../tags/tag2124.xml"/><Relationship Id="rId6" Type="http://schemas.openxmlformats.org/officeDocument/2006/relationships/tags" Target="../tags/tag2129.xml"/><Relationship Id="rId11" Type="http://schemas.openxmlformats.org/officeDocument/2006/relationships/tags" Target="../tags/tag2134.xml"/><Relationship Id="rId5" Type="http://schemas.openxmlformats.org/officeDocument/2006/relationships/tags" Target="../tags/tag2128.xml"/><Relationship Id="rId15" Type="http://schemas.openxmlformats.org/officeDocument/2006/relationships/slideLayout" Target="../slideLayouts/slideLayout7.xml"/><Relationship Id="rId10" Type="http://schemas.openxmlformats.org/officeDocument/2006/relationships/tags" Target="../tags/tag2133.xml"/><Relationship Id="rId4" Type="http://schemas.openxmlformats.org/officeDocument/2006/relationships/tags" Target="../tags/tag2127.xml"/><Relationship Id="rId9" Type="http://schemas.openxmlformats.org/officeDocument/2006/relationships/tags" Target="../tags/tag2132.xml"/><Relationship Id="rId14" Type="http://schemas.openxmlformats.org/officeDocument/2006/relationships/tags" Target="../tags/tag2137.xml"/></Relationships>
</file>

<file path=ppt/slides/_rels/slide15.xml.rels><?xml version="1.0" encoding="UTF-8" standalone="yes"?>
<Relationships xmlns="http://schemas.openxmlformats.org/package/2006/relationships"><Relationship Id="rId8" Type="http://schemas.openxmlformats.org/officeDocument/2006/relationships/tags" Target="../tags/tag254.xml"/><Relationship Id="rId13" Type="http://schemas.openxmlformats.org/officeDocument/2006/relationships/tags" Target="../tags/tag259.xml"/><Relationship Id="rId18" Type="http://schemas.openxmlformats.org/officeDocument/2006/relationships/image" Target="../media/image12.png"/><Relationship Id="rId3" Type="http://schemas.openxmlformats.org/officeDocument/2006/relationships/tags" Target="../tags/tag249.xml"/><Relationship Id="rId7" Type="http://schemas.openxmlformats.org/officeDocument/2006/relationships/tags" Target="../tags/tag253.xml"/><Relationship Id="rId12" Type="http://schemas.openxmlformats.org/officeDocument/2006/relationships/tags" Target="../tags/tag258.xml"/><Relationship Id="rId17" Type="http://schemas.openxmlformats.org/officeDocument/2006/relationships/image" Target="../media/image4.png"/><Relationship Id="rId2" Type="http://schemas.openxmlformats.org/officeDocument/2006/relationships/tags" Target="../tags/tag248.xml"/><Relationship Id="rId16" Type="http://schemas.openxmlformats.org/officeDocument/2006/relationships/image" Target="../media/image3.png"/><Relationship Id="rId1" Type="http://schemas.openxmlformats.org/officeDocument/2006/relationships/tags" Target="../tags/tag247.xml"/><Relationship Id="rId6" Type="http://schemas.openxmlformats.org/officeDocument/2006/relationships/tags" Target="../tags/tag252.xml"/><Relationship Id="rId11" Type="http://schemas.openxmlformats.org/officeDocument/2006/relationships/tags" Target="../tags/tag257.xml"/><Relationship Id="rId5" Type="http://schemas.openxmlformats.org/officeDocument/2006/relationships/tags" Target="../tags/tag251.xml"/><Relationship Id="rId15" Type="http://schemas.openxmlformats.org/officeDocument/2006/relationships/slideLayout" Target="../slideLayouts/slideLayout7.xml"/><Relationship Id="rId10" Type="http://schemas.openxmlformats.org/officeDocument/2006/relationships/tags" Target="../tags/tag256.xml"/><Relationship Id="rId19" Type="http://schemas.openxmlformats.org/officeDocument/2006/relationships/image" Target="../media/image13.png"/><Relationship Id="rId4" Type="http://schemas.openxmlformats.org/officeDocument/2006/relationships/tags" Target="../tags/tag250.xml"/><Relationship Id="rId9" Type="http://schemas.openxmlformats.org/officeDocument/2006/relationships/tags" Target="../tags/tag255.xml"/><Relationship Id="rId14" Type="http://schemas.openxmlformats.org/officeDocument/2006/relationships/tags" Target="../tags/tag260.xml"/></Relationships>
</file>

<file path=ppt/slides/_rels/slide150.xml.rels><?xml version="1.0" encoding="UTF-8" standalone="yes"?>
<Relationships xmlns="http://schemas.openxmlformats.org/package/2006/relationships"><Relationship Id="rId8" Type="http://schemas.openxmlformats.org/officeDocument/2006/relationships/tags" Target="../tags/tag2145.xml"/><Relationship Id="rId13" Type="http://schemas.openxmlformats.org/officeDocument/2006/relationships/tags" Target="../tags/tag2150.xml"/><Relationship Id="rId18" Type="http://schemas.openxmlformats.org/officeDocument/2006/relationships/image" Target="../media/image143.emf"/><Relationship Id="rId3" Type="http://schemas.openxmlformats.org/officeDocument/2006/relationships/tags" Target="../tags/tag2140.xml"/><Relationship Id="rId7" Type="http://schemas.openxmlformats.org/officeDocument/2006/relationships/tags" Target="../tags/tag2144.xml"/><Relationship Id="rId12" Type="http://schemas.openxmlformats.org/officeDocument/2006/relationships/tags" Target="../tags/tag2149.xml"/><Relationship Id="rId17" Type="http://schemas.openxmlformats.org/officeDocument/2006/relationships/image" Target="../media/image4.png"/><Relationship Id="rId2" Type="http://schemas.openxmlformats.org/officeDocument/2006/relationships/tags" Target="../tags/tag2139.xml"/><Relationship Id="rId16" Type="http://schemas.openxmlformats.org/officeDocument/2006/relationships/image" Target="../media/image3.png"/><Relationship Id="rId1" Type="http://schemas.openxmlformats.org/officeDocument/2006/relationships/tags" Target="../tags/tag2138.xml"/><Relationship Id="rId6" Type="http://schemas.openxmlformats.org/officeDocument/2006/relationships/tags" Target="../tags/tag2143.xml"/><Relationship Id="rId11" Type="http://schemas.openxmlformats.org/officeDocument/2006/relationships/tags" Target="../tags/tag2148.xml"/><Relationship Id="rId5" Type="http://schemas.openxmlformats.org/officeDocument/2006/relationships/tags" Target="../tags/tag2142.xml"/><Relationship Id="rId15" Type="http://schemas.openxmlformats.org/officeDocument/2006/relationships/slideLayout" Target="../slideLayouts/slideLayout7.xml"/><Relationship Id="rId10" Type="http://schemas.openxmlformats.org/officeDocument/2006/relationships/tags" Target="../tags/tag2147.xml"/><Relationship Id="rId4" Type="http://schemas.openxmlformats.org/officeDocument/2006/relationships/tags" Target="../tags/tag2141.xml"/><Relationship Id="rId9" Type="http://schemas.openxmlformats.org/officeDocument/2006/relationships/tags" Target="../tags/tag2146.xml"/><Relationship Id="rId14" Type="http://schemas.openxmlformats.org/officeDocument/2006/relationships/tags" Target="../tags/tag2151.xml"/></Relationships>
</file>

<file path=ppt/slides/_rels/slide151.xml.rels><?xml version="1.0" encoding="UTF-8" standalone="yes"?>
<Relationships xmlns="http://schemas.openxmlformats.org/package/2006/relationships"><Relationship Id="rId8" Type="http://schemas.openxmlformats.org/officeDocument/2006/relationships/tags" Target="../tags/tag2159.xml"/><Relationship Id="rId13" Type="http://schemas.openxmlformats.org/officeDocument/2006/relationships/tags" Target="../tags/tag2164.xml"/><Relationship Id="rId18" Type="http://schemas.openxmlformats.org/officeDocument/2006/relationships/image" Target="../media/image144.emf"/><Relationship Id="rId3" Type="http://schemas.openxmlformats.org/officeDocument/2006/relationships/tags" Target="../tags/tag2154.xml"/><Relationship Id="rId7" Type="http://schemas.openxmlformats.org/officeDocument/2006/relationships/tags" Target="../tags/tag2158.xml"/><Relationship Id="rId12" Type="http://schemas.openxmlformats.org/officeDocument/2006/relationships/tags" Target="../tags/tag2163.xml"/><Relationship Id="rId17" Type="http://schemas.openxmlformats.org/officeDocument/2006/relationships/image" Target="../media/image4.png"/><Relationship Id="rId2" Type="http://schemas.openxmlformats.org/officeDocument/2006/relationships/tags" Target="../tags/tag2153.xml"/><Relationship Id="rId16" Type="http://schemas.openxmlformats.org/officeDocument/2006/relationships/image" Target="../media/image3.png"/><Relationship Id="rId1" Type="http://schemas.openxmlformats.org/officeDocument/2006/relationships/tags" Target="../tags/tag2152.xml"/><Relationship Id="rId6" Type="http://schemas.openxmlformats.org/officeDocument/2006/relationships/tags" Target="../tags/tag2157.xml"/><Relationship Id="rId11" Type="http://schemas.openxmlformats.org/officeDocument/2006/relationships/tags" Target="../tags/tag2162.xml"/><Relationship Id="rId5" Type="http://schemas.openxmlformats.org/officeDocument/2006/relationships/tags" Target="../tags/tag2156.xml"/><Relationship Id="rId15" Type="http://schemas.openxmlformats.org/officeDocument/2006/relationships/slideLayout" Target="../slideLayouts/slideLayout7.xml"/><Relationship Id="rId10" Type="http://schemas.openxmlformats.org/officeDocument/2006/relationships/tags" Target="../tags/tag2161.xml"/><Relationship Id="rId4" Type="http://schemas.openxmlformats.org/officeDocument/2006/relationships/tags" Target="../tags/tag2155.xml"/><Relationship Id="rId9" Type="http://schemas.openxmlformats.org/officeDocument/2006/relationships/tags" Target="../tags/tag2160.xml"/><Relationship Id="rId14" Type="http://schemas.openxmlformats.org/officeDocument/2006/relationships/tags" Target="../tags/tag2165.xml"/></Relationships>
</file>

<file path=ppt/slides/_rels/slide152.xml.rels><?xml version="1.0" encoding="UTF-8" standalone="yes"?>
<Relationships xmlns="http://schemas.openxmlformats.org/package/2006/relationships"><Relationship Id="rId8" Type="http://schemas.openxmlformats.org/officeDocument/2006/relationships/tags" Target="../tags/tag2173.xml"/><Relationship Id="rId13" Type="http://schemas.openxmlformats.org/officeDocument/2006/relationships/tags" Target="../tags/tag2178.xml"/><Relationship Id="rId18" Type="http://schemas.openxmlformats.org/officeDocument/2006/relationships/image" Target="../media/image145.emf"/><Relationship Id="rId3" Type="http://schemas.openxmlformats.org/officeDocument/2006/relationships/tags" Target="../tags/tag2168.xml"/><Relationship Id="rId7" Type="http://schemas.openxmlformats.org/officeDocument/2006/relationships/tags" Target="../tags/tag2172.xml"/><Relationship Id="rId12" Type="http://schemas.openxmlformats.org/officeDocument/2006/relationships/tags" Target="../tags/tag2177.xml"/><Relationship Id="rId17" Type="http://schemas.openxmlformats.org/officeDocument/2006/relationships/image" Target="../media/image4.png"/><Relationship Id="rId2" Type="http://schemas.openxmlformats.org/officeDocument/2006/relationships/tags" Target="../tags/tag2167.xml"/><Relationship Id="rId16" Type="http://schemas.openxmlformats.org/officeDocument/2006/relationships/image" Target="../media/image3.png"/><Relationship Id="rId1" Type="http://schemas.openxmlformats.org/officeDocument/2006/relationships/tags" Target="../tags/tag2166.xml"/><Relationship Id="rId6" Type="http://schemas.openxmlformats.org/officeDocument/2006/relationships/tags" Target="../tags/tag2171.xml"/><Relationship Id="rId11" Type="http://schemas.openxmlformats.org/officeDocument/2006/relationships/tags" Target="../tags/tag2176.xml"/><Relationship Id="rId5" Type="http://schemas.openxmlformats.org/officeDocument/2006/relationships/tags" Target="../tags/tag2170.xml"/><Relationship Id="rId15" Type="http://schemas.openxmlformats.org/officeDocument/2006/relationships/slideLayout" Target="../slideLayouts/slideLayout7.xml"/><Relationship Id="rId10" Type="http://schemas.openxmlformats.org/officeDocument/2006/relationships/tags" Target="../tags/tag2175.xml"/><Relationship Id="rId4" Type="http://schemas.openxmlformats.org/officeDocument/2006/relationships/tags" Target="../tags/tag2169.xml"/><Relationship Id="rId9" Type="http://schemas.openxmlformats.org/officeDocument/2006/relationships/tags" Target="../tags/tag2174.xml"/><Relationship Id="rId14" Type="http://schemas.openxmlformats.org/officeDocument/2006/relationships/tags" Target="../tags/tag2179.xml"/></Relationships>
</file>

<file path=ppt/slides/_rels/slide153.xml.rels><?xml version="1.0" encoding="UTF-8" standalone="yes"?>
<Relationships xmlns="http://schemas.openxmlformats.org/package/2006/relationships"><Relationship Id="rId8" Type="http://schemas.openxmlformats.org/officeDocument/2006/relationships/tags" Target="../tags/tag2187.xml"/><Relationship Id="rId13" Type="http://schemas.openxmlformats.org/officeDocument/2006/relationships/tags" Target="../tags/tag2192.xml"/><Relationship Id="rId3" Type="http://schemas.openxmlformats.org/officeDocument/2006/relationships/tags" Target="../tags/tag2182.xml"/><Relationship Id="rId7" Type="http://schemas.openxmlformats.org/officeDocument/2006/relationships/tags" Target="../tags/tag2186.xml"/><Relationship Id="rId12" Type="http://schemas.openxmlformats.org/officeDocument/2006/relationships/tags" Target="../tags/tag2191.xml"/><Relationship Id="rId17" Type="http://schemas.openxmlformats.org/officeDocument/2006/relationships/image" Target="../media/image4.png"/><Relationship Id="rId2" Type="http://schemas.openxmlformats.org/officeDocument/2006/relationships/tags" Target="../tags/tag2181.xml"/><Relationship Id="rId16" Type="http://schemas.openxmlformats.org/officeDocument/2006/relationships/image" Target="../media/image3.png"/><Relationship Id="rId1" Type="http://schemas.openxmlformats.org/officeDocument/2006/relationships/tags" Target="../tags/tag2180.xml"/><Relationship Id="rId6" Type="http://schemas.openxmlformats.org/officeDocument/2006/relationships/tags" Target="../tags/tag2185.xml"/><Relationship Id="rId11" Type="http://schemas.openxmlformats.org/officeDocument/2006/relationships/tags" Target="../tags/tag2190.xml"/><Relationship Id="rId5" Type="http://schemas.openxmlformats.org/officeDocument/2006/relationships/tags" Target="../tags/tag2184.xml"/><Relationship Id="rId15" Type="http://schemas.openxmlformats.org/officeDocument/2006/relationships/slideLayout" Target="../slideLayouts/slideLayout7.xml"/><Relationship Id="rId10" Type="http://schemas.openxmlformats.org/officeDocument/2006/relationships/tags" Target="../tags/tag2189.xml"/><Relationship Id="rId4" Type="http://schemas.openxmlformats.org/officeDocument/2006/relationships/tags" Target="../tags/tag2183.xml"/><Relationship Id="rId9" Type="http://schemas.openxmlformats.org/officeDocument/2006/relationships/tags" Target="../tags/tag2188.xml"/><Relationship Id="rId14" Type="http://schemas.openxmlformats.org/officeDocument/2006/relationships/tags" Target="../tags/tag2193.xml"/></Relationships>
</file>

<file path=ppt/slides/_rels/slide154.xml.rels><?xml version="1.0" encoding="UTF-8" standalone="yes"?>
<Relationships xmlns="http://schemas.openxmlformats.org/package/2006/relationships"><Relationship Id="rId8" Type="http://schemas.openxmlformats.org/officeDocument/2006/relationships/tags" Target="../tags/tag2201.xml"/><Relationship Id="rId13" Type="http://schemas.openxmlformats.org/officeDocument/2006/relationships/tags" Target="../tags/tag2206.xml"/><Relationship Id="rId3" Type="http://schemas.openxmlformats.org/officeDocument/2006/relationships/tags" Target="../tags/tag2196.xml"/><Relationship Id="rId7" Type="http://schemas.openxmlformats.org/officeDocument/2006/relationships/tags" Target="../tags/tag2200.xml"/><Relationship Id="rId12" Type="http://schemas.openxmlformats.org/officeDocument/2006/relationships/tags" Target="../tags/tag2205.xml"/><Relationship Id="rId17" Type="http://schemas.openxmlformats.org/officeDocument/2006/relationships/image" Target="../media/image4.png"/><Relationship Id="rId2" Type="http://schemas.openxmlformats.org/officeDocument/2006/relationships/tags" Target="../tags/tag2195.xml"/><Relationship Id="rId16" Type="http://schemas.openxmlformats.org/officeDocument/2006/relationships/image" Target="../media/image3.png"/><Relationship Id="rId1" Type="http://schemas.openxmlformats.org/officeDocument/2006/relationships/tags" Target="../tags/tag2194.xml"/><Relationship Id="rId6" Type="http://schemas.openxmlformats.org/officeDocument/2006/relationships/tags" Target="../tags/tag2199.xml"/><Relationship Id="rId11" Type="http://schemas.openxmlformats.org/officeDocument/2006/relationships/tags" Target="../tags/tag2204.xml"/><Relationship Id="rId5" Type="http://schemas.openxmlformats.org/officeDocument/2006/relationships/tags" Target="../tags/tag2198.xml"/><Relationship Id="rId15" Type="http://schemas.openxmlformats.org/officeDocument/2006/relationships/slideLayout" Target="../slideLayouts/slideLayout7.xml"/><Relationship Id="rId10" Type="http://schemas.openxmlformats.org/officeDocument/2006/relationships/tags" Target="../tags/tag2203.xml"/><Relationship Id="rId4" Type="http://schemas.openxmlformats.org/officeDocument/2006/relationships/tags" Target="../tags/tag2197.xml"/><Relationship Id="rId9" Type="http://schemas.openxmlformats.org/officeDocument/2006/relationships/tags" Target="../tags/tag2202.xml"/><Relationship Id="rId14" Type="http://schemas.openxmlformats.org/officeDocument/2006/relationships/tags" Target="../tags/tag2207.xml"/></Relationships>
</file>

<file path=ppt/slides/_rels/slide155.xml.rels><?xml version="1.0" encoding="UTF-8" standalone="yes"?>
<Relationships xmlns="http://schemas.openxmlformats.org/package/2006/relationships"><Relationship Id="rId8" Type="http://schemas.openxmlformats.org/officeDocument/2006/relationships/tags" Target="../tags/tag2215.xml"/><Relationship Id="rId13" Type="http://schemas.openxmlformats.org/officeDocument/2006/relationships/tags" Target="../tags/tag2220.xml"/><Relationship Id="rId18" Type="http://schemas.openxmlformats.org/officeDocument/2006/relationships/image" Target="../media/image146.emf"/><Relationship Id="rId3" Type="http://schemas.openxmlformats.org/officeDocument/2006/relationships/tags" Target="../tags/tag2210.xml"/><Relationship Id="rId7" Type="http://schemas.openxmlformats.org/officeDocument/2006/relationships/tags" Target="../tags/tag2214.xml"/><Relationship Id="rId12" Type="http://schemas.openxmlformats.org/officeDocument/2006/relationships/tags" Target="../tags/tag2219.xml"/><Relationship Id="rId17" Type="http://schemas.openxmlformats.org/officeDocument/2006/relationships/image" Target="../media/image4.png"/><Relationship Id="rId2" Type="http://schemas.openxmlformats.org/officeDocument/2006/relationships/tags" Target="../tags/tag2209.xml"/><Relationship Id="rId16" Type="http://schemas.openxmlformats.org/officeDocument/2006/relationships/image" Target="../media/image3.png"/><Relationship Id="rId1" Type="http://schemas.openxmlformats.org/officeDocument/2006/relationships/tags" Target="../tags/tag2208.xml"/><Relationship Id="rId6" Type="http://schemas.openxmlformats.org/officeDocument/2006/relationships/tags" Target="../tags/tag2213.xml"/><Relationship Id="rId11" Type="http://schemas.openxmlformats.org/officeDocument/2006/relationships/tags" Target="../tags/tag2218.xml"/><Relationship Id="rId5" Type="http://schemas.openxmlformats.org/officeDocument/2006/relationships/tags" Target="../tags/tag2212.xml"/><Relationship Id="rId15" Type="http://schemas.openxmlformats.org/officeDocument/2006/relationships/slideLayout" Target="../slideLayouts/slideLayout7.xml"/><Relationship Id="rId10" Type="http://schemas.openxmlformats.org/officeDocument/2006/relationships/tags" Target="../tags/tag2217.xml"/><Relationship Id="rId4" Type="http://schemas.openxmlformats.org/officeDocument/2006/relationships/tags" Target="../tags/tag2211.xml"/><Relationship Id="rId9" Type="http://schemas.openxmlformats.org/officeDocument/2006/relationships/tags" Target="../tags/tag2216.xml"/><Relationship Id="rId14" Type="http://schemas.openxmlformats.org/officeDocument/2006/relationships/tags" Target="../tags/tag2221.xml"/></Relationships>
</file>

<file path=ppt/slides/_rels/slide156.xml.rels><?xml version="1.0" encoding="UTF-8" standalone="yes"?>
<Relationships xmlns="http://schemas.openxmlformats.org/package/2006/relationships"><Relationship Id="rId8" Type="http://schemas.openxmlformats.org/officeDocument/2006/relationships/tags" Target="../tags/tag2229.xml"/><Relationship Id="rId13" Type="http://schemas.openxmlformats.org/officeDocument/2006/relationships/tags" Target="../tags/tag2234.xml"/><Relationship Id="rId18" Type="http://schemas.openxmlformats.org/officeDocument/2006/relationships/image" Target="../media/image147.png"/><Relationship Id="rId3" Type="http://schemas.openxmlformats.org/officeDocument/2006/relationships/tags" Target="../tags/tag2224.xml"/><Relationship Id="rId7" Type="http://schemas.openxmlformats.org/officeDocument/2006/relationships/tags" Target="../tags/tag2228.xml"/><Relationship Id="rId12" Type="http://schemas.openxmlformats.org/officeDocument/2006/relationships/tags" Target="../tags/tag2233.xml"/><Relationship Id="rId17" Type="http://schemas.openxmlformats.org/officeDocument/2006/relationships/image" Target="../media/image4.png"/><Relationship Id="rId2" Type="http://schemas.openxmlformats.org/officeDocument/2006/relationships/tags" Target="../tags/tag2223.xml"/><Relationship Id="rId16" Type="http://schemas.openxmlformats.org/officeDocument/2006/relationships/image" Target="../media/image3.png"/><Relationship Id="rId1" Type="http://schemas.openxmlformats.org/officeDocument/2006/relationships/tags" Target="../tags/tag2222.xml"/><Relationship Id="rId6" Type="http://schemas.openxmlformats.org/officeDocument/2006/relationships/tags" Target="../tags/tag2227.xml"/><Relationship Id="rId11" Type="http://schemas.openxmlformats.org/officeDocument/2006/relationships/tags" Target="../tags/tag2232.xml"/><Relationship Id="rId5" Type="http://schemas.openxmlformats.org/officeDocument/2006/relationships/tags" Target="../tags/tag2226.xml"/><Relationship Id="rId15" Type="http://schemas.openxmlformats.org/officeDocument/2006/relationships/slideLayout" Target="../slideLayouts/slideLayout7.xml"/><Relationship Id="rId10" Type="http://schemas.openxmlformats.org/officeDocument/2006/relationships/tags" Target="../tags/tag2231.xml"/><Relationship Id="rId19" Type="http://schemas.openxmlformats.org/officeDocument/2006/relationships/image" Target="../media/image148.png"/><Relationship Id="rId4" Type="http://schemas.openxmlformats.org/officeDocument/2006/relationships/tags" Target="../tags/tag2225.xml"/><Relationship Id="rId9" Type="http://schemas.openxmlformats.org/officeDocument/2006/relationships/tags" Target="../tags/tag2230.xml"/><Relationship Id="rId14" Type="http://schemas.openxmlformats.org/officeDocument/2006/relationships/tags" Target="../tags/tag2235.xml"/></Relationships>
</file>

<file path=ppt/slides/_rels/slide157.xml.rels><?xml version="1.0" encoding="UTF-8" standalone="yes"?>
<Relationships xmlns="http://schemas.openxmlformats.org/package/2006/relationships"><Relationship Id="rId8" Type="http://schemas.openxmlformats.org/officeDocument/2006/relationships/tags" Target="../tags/tag2243.xml"/><Relationship Id="rId13" Type="http://schemas.openxmlformats.org/officeDocument/2006/relationships/tags" Target="../tags/tag2248.xml"/><Relationship Id="rId18" Type="http://schemas.openxmlformats.org/officeDocument/2006/relationships/image" Target="../media/image149.png"/><Relationship Id="rId3" Type="http://schemas.openxmlformats.org/officeDocument/2006/relationships/tags" Target="../tags/tag2238.xml"/><Relationship Id="rId7" Type="http://schemas.openxmlformats.org/officeDocument/2006/relationships/tags" Target="../tags/tag2242.xml"/><Relationship Id="rId12" Type="http://schemas.openxmlformats.org/officeDocument/2006/relationships/tags" Target="../tags/tag2247.xml"/><Relationship Id="rId17" Type="http://schemas.openxmlformats.org/officeDocument/2006/relationships/image" Target="../media/image4.png"/><Relationship Id="rId2" Type="http://schemas.openxmlformats.org/officeDocument/2006/relationships/tags" Target="../tags/tag2237.xml"/><Relationship Id="rId16" Type="http://schemas.openxmlformats.org/officeDocument/2006/relationships/image" Target="../media/image3.png"/><Relationship Id="rId1" Type="http://schemas.openxmlformats.org/officeDocument/2006/relationships/tags" Target="../tags/tag2236.xml"/><Relationship Id="rId6" Type="http://schemas.openxmlformats.org/officeDocument/2006/relationships/tags" Target="../tags/tag2241.xml"/><Relationship Id="rId11" Type="http://schemas.openxmlformats.org/officeDocument/2006/relationships/tags" Target="../tags/tag2246.xml"/><Relationship Id="rId5" Type="http://schemas.openxmlformats.org/officeDocument/2006/relationships/tags" Target="../tags/tag2240.xml"/><Relationship Id="rId15" Type="http://schemas.openxmlformats.org/officeDocument/2006/relationships/slideLayout" Target="../slideLayouts/slideLayout7.xml"/><Relationship Id="rId10" Type="http://schemas.openxmlformats.org/officeDocument/2006/relationships/tags" Target="../tags/tag2245.xml"/><Relationship Id="rId4" Type="http://schemas.openxmlformats.org/officeDocument/2006/relationships/tags" Target="../tags/tag2239.xml"/><Relationship Id="rId9" Type="http://schemas.openxmlformats.org/officeDocument/2006/relationships/tags" Target="../tags/tag2244.xml"/><Relationship Id="rId14" Type="http://schemas.openxmlformats.org/officeDocument/2006/relationships/tags" Target="../tags/tag2249.xml"/></Relationships>
</file>

<file path=ppt/slides/_rels/slide158.xml.rels><?xml version="1.0" encoding="UTF-8" standalone="yes"?>
<Relationships xmlns="http://schemas.openxmlformats.org/package/2006/relationships"><Relationship Id="rId8" Type="http://schemas.openxmlformats.org/officeDocument/2006/relationships/tags" Target="../tags/tag2257.xml"/><Relationship Id="rId13" Type="http://schemas.openxmlformats.org/officeDocument/2006/relationships/tags" Target="../tags/tag2262.xml"/><Relationship Id="rId18" Type="http://schemas.openxmlformats.org/officeDocument/2006/relationships/image" Target="../media/image150.png"/><Relationship Id="rId3" Type="http://schemas.openxmlformats.org/officeDocument/2006/relationships/tags" Target="../tags/tag2252.xml"/><Relationship Id="rId7" Type="http://schemas.openxmlformats.org/officeDocument/2006/relationships/tags" Target="../tags/tag2256.xml"/><Relationship Id="rId12" Type="http://schemas.openxmlformats.org/officeDocument/2006/relationships/tags" Target="../tags/tag2261.xml"/><Relationship Id="rId17" Type="http://schemas.openxmlformats.org/officeDocument/2006/relationships/image" Target="../media/image4.png"/><Relationship Id="rId2" Type="http://schemas.openxmlformats.org/officeDocument/2006/relationships/tags" Target="../tags/tag2251.xml"/><Relationship Id="rId16" Type="http://schemas.openxmlformats.org/officeDocument/2006/relationships/image" Target="../media/image3.png"/><Relationship Id="rId1" Type="http://schemas.openxmlformats.org/officeDocument/2006/relationships/tags" Target="../tags/tag2250.xml"/><Relationship Id="rId6" Type="http://schemas.openxmlformats.org/officeDocument/2006/relationships/tags" Target="../tags/tag2255.xml"/><Relationship Id="rId11" Type="http://schemas.openxmlformats.org/officeDocument/2006/relationships/tags" Target="../tags/tag2260.xml"/><Relationship Id="rId5" Type="http://schemas.openxmlformats.org/officeDocument/2006/relationships/tags" Target="../tags/tag2254.xml"/><Relationship Id="rId15" Type="http://schemas.openxmlformats.org/officeDocument/2006/relationships/slideLayout" Target="../slideLayouts/slideLayout7.xml"/><Relationship Id="rId10" Type="http://schemas.openxmlformats.org/officeDocument/2006/relationships/tags" Target="../tags/tag2259.xml"/><Relationship Id="rId4" Type="http://schemas.openxmlformats.org/officeDocument/2006/relationships/tags" Target="../tags/tag2253.xml"/><Relationship Id="rId9" Type="http://schemas.openxmlformats.org/officeDocument/2006/relationships/tags" Target="../tags/tag2258.xml"/><Relationship Id="rId14" Type="http://schemas.openxmlformats.org/officeDocument/2006/relationships/tags" Target="../tags/tag2263.xml"/></Relationships>
</file>

<file path=ppt/slides/_rels/slide159.xml.rels><?xml version="1.0" encoding="UTF-8" standalone="yes"?>
<Relationships xmlns="http://schemas.openxmlformats.org/package/2006/relationships"><Relationship Id="rId8" Type="http://schemas.openxmlformats.org/officeDocument/2006/relationships/tags" Target="../tags/tag2271.xml"/><Relationship Id="rId13" Type="http://schemas.openxmlformats.org/officeDocument/2006/relationships/tags" Target="../tags/tag2276.xml"/><Relationship Id="rId18" Type="http://schemas.openxmlformats.org/officeDocument/2006/relationships/image" Target="../media/image151.png"/><Relationship Id="rId3" Type="http://schemas.openxmlformats.org/officeDocument/2006/relationships/tags" Target="../tags/tag2266.xml"/><Relationship Id="rId7" Type="http://schemas.openxmlformats.org/officeDocument/2006/relationships/tags" Target="../tags/tag2270.xml"/><Relationship Id="rId12" Type="http://schemas.openxmlformats.org/officeDocument/2006/relationships/tags" Target="../tags/tag2275.xml"/><Relationship Id="rId17" Type="http://schemas.openxmlformats.org/officeDocument/2006/relationships/image" Target="../media/image4.png"/><Relationship Id="rId2" Type="http://schemas.openxmlformats.org/officeDocument/2006/relationships/tags" Target="../tags/tag2265.xml"/><Relationship Id="rId16" Type="http://schemas.openxmlformats.org/officeDocument/2006/relationships/image" Target="../media/image3.png"/><Relationship Id="rId20" Type="http://schemas.openxmlformats.org/officeDocument/2006/relationships/image" Target="../media/image153.png"/><Relationship Id="rId1" Type="http://schemas.openxmlformats.org/officeDocument/2006/relationships/tags" Target="../tags/tag2264.xml"/><Relationship Id="rId6" Type="http://schemas.openxmlformats.org/officeDocument/2006/relationships/tags" Target="../tags/tag2269.xml"/><Relationship Id="rId11" Type="http://schemas.openxmlformats.org/officeDocument/2006/relationships/tags" Target="../tags/tag2274.xml"/><Relationship Id="rId5" Type="http://schemas.openxmlformats.org/officeDocument/2006/relationships/tags" Target="../tags/tag2268.xml"/><Relationship Id="rId15" Type="http://schemas.openxmlformats.org/officeDocument/2006/relationships/slideLayout" Target="../slideLayouts/slideLayout7.xml"/><Relationship Id="rId10" Type="http://schemas.openxmlformats.org/officeDocument/2006/relationships/tags" Target="../tags/tag2273.xml"/><Relationship Id="rId19" Type="http://schemas.openxmlformats.org/officeDocument/2006/relationships/image" Target="../media/image152.png"/><Relationship Id="rId4" Type="http://schemas.openxmlformats.org/officeDocument/2006/relationships/tags" Target="../tags/tag2267.xml"/><Relationship Id="rId9" Type="http://schemas.openxmlformats.org/officeDocument/2006/relationships/tags" Target="../tags/tag2272.xml"/><Relationship Id="rId14" Type="http://schemas.openxmlformats.org/officeDocument/2006/relationships/tags" Target="../tags/tag2277.xml"/></Relationships>
</file>

<file path=ppt/slides/_rels/slide16.xml.rels><?xml version="1.0" encoding="UTF-8" standalone="yes"?>
<Relationships xmlns="http://schemas.openxmlformats.org/package/2006/relationships"><Relationship Id="rId8" Type="http://schemas.openxmlformats.org/officeDocument/2006/relationships/tags" Target="../tags/tag268.xml"/><Relationship Id="rId13" Type="http://schemas.openxmlformats.org/officeDocument/2006/relationships/tags" Target="../tags/tag273.xml"/><Relationship Id="rId3" Type="http://schemas.openxmlformats.org/officeDocument/2006/relationships/tags" Target="../tags/tag263.xml"/><Relationship Id="rId7" Type="http://schemas.openxmlformats.org/officeDocument/2006/relationships/tags" Target="../tags/tag267.xml"/><Relationship Id="rId12" Type="http://schemas.openxmlformats.org/officeDocument/2006/relationships/tags" Target="../tags/tag272.xml"/><Relationship Id="rId17" Type="http://schemas.openxmlformats.org/officeDocument/2006/relationships/image" Target="../media/image4.png"/><Relationship Id="rId2" Type="http://schemas.openxmlformats.org/officeDocument/2006/relationships/tags" Target="../tags/tag262.xml"/><Relationship Id="rId16" Type="http://schemas.openxmlformats.org/officeDocument/2006/relationships/image" Target="../media/image3.png"/><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tags" Target="../tags/tag271.xml"/><Relationship Id="rId5" Type="http://schemas.openxmlformats.org/officeDocument/2006/relationships/tags" Target="../tags/tag265.xml"/><Relationship Id="rId15" Type="http://schemas.openxmlformats.org/officeDocument/2006/relationships/slideLayout" Target="../slideLayouts/slideLayout7.xml"/><Relationship Id="rId10" Type="http://schemas.openxmlformats.org/officeDocument/2006/relationships/tags" Target="../tags/tag270.xml"/><Relationship Id="rId4" Type="http://schemas.openxmlformats.org/officeDocument/2006/relationships/tags" Target="../tags/tag264.xml"/><Relationship Id="rId9" Type="http://schemas.openxmlformats.org/officeDocument/2006/relationships/tags" Target="../tags/tag269.xml"/><Relationship Id="rId14" Type="http://schemas.openxmlformats.org/officeDocument/2006/relationships/tags" Target="../tags/tag274.xml"/></Relationships>
</file>

<file path=ppt/slides/_rels/slide160.xml.rels><?xml version="1.0" encoding="UTF-8" standalone="yes"?>
<Relationships xmlns="http://schemas.openxmlformats.org/package/2006/relationships"><Relationship Id="rId8" Type="http://schemas.openxmlformats.org/officeDocument/2006/relationships/tags" Target="../tags/tag2285.xml"/><Relationship Id="rId13" Type="http://schemas.openxmlformats.org/officeDocument/2006/relationships/tags" Target="../tags/tag2290.xml"/><Relationship Id="rId3" Type="http://schemas.openxmlformats.org/officeDocument/2006/relationships/tags" Target="../tags/tag2280.xml"/><Relationship Id="rId7" Type="http://schemas.openxmlformats.org/officeDocument/2006/relationships/tags" Target="../tags/tag2284.xml"/><Relationship Id="rId12" Type="http://schemas.openxmlformats.org/officeDocument/2006/relationships/tags" Target="../tags/tag2289.xml"/><Relationship Id="rId17" Type="http://schemas.openxmlformats.org/officeDocument/2006/relationships/image" Target="../media/image4.png"/><Relationship Id="rId2" Type="http://schemas.openxmlformats.org/officeDocument/2006/relationships/tags" Target="../tags/tag2279.xml"/><Relationship Id="rId16" Type="http://schemas.openxmlformats.org/officeDocument/2006/relationships/image" Target="../media/image3.png"/><Relationship Id="rId1" Type="http://schemas.openxmlformats.org/officeDocument/2006/relationships/tags" Target="../tags/tag2278.xml"/><Relationship Id="rId6" Type="http://schemas.openxmlformats.org/officeDocument/2006/relationships/tags" Target="../tags/tag2283.xml"/><Relationship Id="rId11" Type="http://schemas.openxmlformats.org/officeDocument/2006/relationships/tags" Target="../tags/tag2288.xml"/><Relationship Id="rId5" Type="http://schemas.openxmlformats.org/officeDocument/2006/relationships/tags" Target="../tags/tag2282.xml"/><Relationship Id="rId15" Type="http://schemas.openxmlformats.org/officeDocument/2006/relationships/slideLayout" Target="../slideLayouts/slideLayout7.xml"/><Relationship Id="rId10" Type="http://schemas.openxmlformats.org/officeDocument/2006/relationships/tags" Target="../tags/tag2287.xml"/><Relationship Id="rId4" Type="http://schemas.openxmlformats.org/officeDocument/2006/relationships/tags" Target="../tags/tag2281.xml"/><Relationship Id="rId9" Type="http://schemas.openxmlformats.org/officeDocument/2006/relationships/tags" Target="../tags/tag2286.xml"/><Relationship Id="rId14" Type="http://schemas.openxmlformats.org/officeDocument/2006/relationships/tags" Target="../tags/tag2291.xml"/></Relationships>
</file>

<file path=ppt/slides/_rels/slide161.xml.rels><?xml version="1.0" encoding="UTF-8" standalone="yes"?>
<Relationships xmlns="http://schemas.openxmlformats.org/package/2006/relationships"><Relationship Id="rId8" Type="http://schemas.openxmlformats.org/officeDocument/2006/relationships/tags" Target="../tags/tag2299.xml"/><Relationship Id="rId13" Type="http://schemas.openxmlformats.org/officeDocument/2006/relationships/tags" Target="../tags/tag2304.xml"/><Relationship Id="rId18" Type="http://schemas.openxmlformats.org/officeDocument/2006/relationships/image" Target="../media/image154.png"/><Relationship Id="rId3" Type="http://schemas.openxmlformats.org/officeDocument/2006/relationships/tags" Target="../tags/tag2294.xml"/><Relationship Id="rId7" Type="http://schemas.openxmlformats.org/officeDocument/2006/relationships/tags" Target="../tags/tag2298.xml"/><Relationship Id="rId12" Type="http://schemas.openxmlformats.org/officeDocument/2006/relationships/tags" Target="../tags/tag2303.xml"/><Relationship Id="rId17" Type="http://schemas.openxmlformats.org/officeDocument/2006/relationships/image" Target="../media/image4.png"/><Relationship Id="rId2" Type="http://schemas.openxmlformats.org/officeDocument/2006/relationships/tags" Target="../tags/tag2293.xml"/><Relationship Id="rId16" Type="http://schemas.openxmlformats.org/officeDocument/2006/relationships/image" Target="../media/image3.png"/><Relationship Id="rId1" Type="http://schemas.openxmlformats.org/officeDocument/2006/relationships/tags" Target="../tags/tag2292.xml"/><Relationship Id="rId6" Type="http://schemas.openxmlformats.org/officeDocument/2006/relationships/tags" Target="../tags/tag2297.xml"/><Relationship Id="rId11" Type="http://schemas.openxmlformats.org/officeDocument/2006/relationships/tags" Target="../tags/tag2302.xml"/><Relationship Id="rId5" Type="http://schemas.openxmlformats.org/officeDocument/2006/relationships/tags" Target="../tags/tag2296.xml"/><Relationship Id="rId15" Type="http://schemas.openxmlformats.org/officeDocument/2006/relationships/slideLayout" Target="../slideLayouts/slideLayout7.xml"/><Relationship Id="rId10" Type="http://schemas.openxmlformats.org/officeDocument/2006/relationships/tags" Target="../tags/tag2301.xml"/><Relationship Id="rId4" Type="http://schemas.openxmlformats.org/officeDocument/2006/relationships/tags" Target="../tags/tag2295.xml"/><Relationship Id="rId9" Type="http://schemas.openxmlformats.org/officeDocument/2006/relationships/tags" Target="../tags/tag2300.xml"/><Relationship Id="rId14" Type="http://schemas.openxmlformats.org/officeDocument/2006/relationships/tags" Target="../tags/tag2305.xml"/></Relationships>
</file>

<file path=ppt/slides/_rels/slide17.xml.rels><?xml version="1.0" encoding="UTF-8" standalone="yes"?>
<Relationships xmlns="http://schemas.openxmlformats.org/package/2006/relationships"><Relationship Id="rId8" Type="http://schemas.openxmlformats.org/officeDocument/2006/relationships/tags" Target="../tags/tag282.xml"/><Relationship Id="rId13" Type="http://schemas.openxmlformats.org/officeDocument/2006/relationships/tags" Target="../tags/tag287.xml"/><Relationship Id="rId3" Type="http://schemas.openxmlformats.org/officeDocument/2006/relationships/tags" Target="../tags/tag277.xml"/><Relationship Id="rId7" Type="http://schemas.openxmlformats.org/officeDocument/2006/relationships/tags" Target="../tags/tag281.xml"/><Relationship Id="rId12" Type="http://schemas.openxmlformats.org/officeDocument/2006/relationships/tags" Target="../tags/tag286.xml"/><Relationship Id="rId17" Type="http://schemas.openxmlformats.org/officeDocument/2006/relationships/image" Target="../media/image4.png"/><Relationship Id="rId2" Type="http://schemas.openxmlformats.org/officeDocument/2006/relationships/tags" Target="../tags/tag276.xml"/><Relationship Id="rId16" Type="http://schemas.openxmlformats.org/officeDocument/2006/relationships/image" Target="../media/image3.png"/><Relationship Id="rId1" Type="http://schemas.openxmlformats.org/officeDocument/2006/relationships/tags" Target="../tags/tag275.xml"/><Relationship Id="rId6" Type="http://schemas.openxmlformats.org/officeDocument/2006/relationships/tags" Target="../tags/tag280.xml"/><Relationship Id="rId11" Type="http://schemas.openxmlformats.org/officeDocument/2006/relationships/tags" Target="../tags/tag285.xml"/><Relationship Id="rId5" Type="http://schemas.openxmlformats.org/officeDocument/2006/relationships/tags" Target="../tags/tag279.xml"/><Relationship Id="rId15" Type="http://schemas.openxmlformats.org/officeDocument/2006/relationships/slideLayout" Target="../slideLayouts/slideLayout7.xml"/><Relationship Id="rId10" Type="http://schemas.openxmlformats.org/officeDocument/2006/relationships/tags" Target="../tags/tag284.xml"/><Relationship Id="rId4" Type="http://schemas.openxmlformats.org/officeDocument/2006/relationships/tags" Target="../tags/tag278.xml"/><Relationship Id="rId9" Type="http://schemas.openxmlformats.org/officeDocument/2006/relationships/tags" Target="../tags/tag283.xml"/><Relationship Id="rId14" Type="http://schemas.openxmlformats.org/officeDocument/2006/relationships/tags" Target="../tags/tag288.xml"/></Relationships>
</file>

<file path=ppt/slides/_rels/slide18.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tags" Target="../tags/tag301.xml"/><Relationship Id="rId18" Type="http://schemas.openxmlformats.org/officeDocument/2006/relationships/image" Target="../media/image14.png"/><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tags" Target="../tags/tag300.xml"/><Relationship Id="rId17" Type="http://schemas.openxmlformats.org/officeDocument/2006/relationships/image" Target="../media/image4.png"/><Relationship Id="rId2" Type="http://schemas.openxmlformats.org/officeDocument/2006/relationships/tags" Target="../tags/tag290.xml"/><Relationship Id="rId16" Type="http://schemas.openxmlformats.org/officeDocument/2006/relationships/image" Target="../media/image3.png"/><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5" Type="http://schemas.openxmlformats.org/officeDocument/2006/relationships/slideLayout" Target="../slideLayouts/slideLayout7.xml"/><Relationship Id="rId10" Type="http://schemas.openxmlformats.org/officeDocument/2006/relationships/tags" Target="../tags/tag298.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tags" Target="../tags/tag302.xml"/></Relationships>
</file>

<file path=ppt/slides/_rels/slide19.xml.rels><?xml version="1.0" encoding="UTF-8" standalone="yes"?>
<Relationships xmlns="http://schemas.openxmlformats.org/package/2006/relationships"><Relationship Id="rId8" Type="http://schemas.openxmlformats.org/officeDocument/2006/relationships/tags" Target="../tags/tag310.xml"/><Relationship Id="rId13" Type="http://schemas.openxmlformats.org/officeDocument/2006/relationships/tags" Target="../tags/tag315.xml"/><Relationship Id="rId18" Type="http://schemas.openxmlformats.org/officeDocument/2006/relationships/image" Target="../media/image15.png"/><Relationship Id="rId3" Type="http://schemas.openxmlformats.org/officeDocument/2006/relationships/tags" Target="../tags/tag305.xml"/><Relationship Id="rId7" Type="http://schemas.openxmlformats.org/officeDocument/2006/relationships/tags" Target="../tags/tag309.xml"/><Relationship Id="rId12" Type="http://schemas.openxmlformats.org/officeDocument/2006/relationships/tags" Target="../tags/tag314.xml"/><Relationship Id="rId17" Type="http://schemas.openxmlformats.org/officeDocument/2006/relationships/image" Target="../media/image4.png"/><Relationship Id="rId2" Type="http://schemas.openxmlformats.org/officeDocument/2006/relationships/tags" Target="../tags/tag304.xml"/><Relationship Id="rId16" Type="http://schemas.openxmlformats.org/officeDocument/2006/relationships/image" Target="../media/image3.png"/><Relationship Id="rId1" Type="http://schemas.openxmlformats.org/officeDocument/2006/relationships/tags" Target="../tags/tag303.xml"/><Relationship Id="rId6" Type="http://schemas.openxmlformats.org/officeDocument/2006/relationships/tags" Target="../tags/tag308.xml"/><Relationship Id="rId11" Type="http://schemas.openxmlformats.org/officeDocument/2006/relationships/tags" Target="../tags/tag313.xml"/><Relationship Id="rId5" Type="http://schemas.openxmlformats.org/officeDocument/2006/relationships/tags" Target="../tags/tag307.xml"/><Relationship Id="rId15" Type="http://schemas.openxmlformats.org/officeDocument/2006/relationships/slideLayout" Target="../slideLayouts/slideLayout7.xml"/><Relationship Id="rId10" Type="http://schemas.openxmlformats.org/officeDocument/2006/relationships/tags" Target="../tags/tag312.xml"/><Relationship Id="rId4" Type="http://schemas.openxmlformats.org/officeDocument/2006/relationships/tags" Target="../tags/tag306.xml"/><Relationship Id="rId9" Type="http://schemas.openxmlformats.org/officeDocument/2006/relationships/tags" Target="../tags/tag311.xml"/><Relationship Id="rId14" Type="http://schemas.openxmlformats.org/officeDocument/2006/relationships/tags" Target="../tags/tag316.xml"/></Relationships>
</file>

<file path=ppt/slides/_rels/slide2.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image" Target="../media/image4.png"/><Relationship Id="rId2" Type="http://schemas.openxmlformats.org/officeDocument/2006/relationships/tags" Target="../tags/tag66.xml"/><Relationship Id="rId16" Type="http://schemas.openxmlformats.org/officeDocument/2006/relationships/image" Target="../media/image3.png"/><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slideLayout" Target="../slideLayouts/slideLayout7.xml"/><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20.xml.rels><?xml version="1.0" encoding="UTF-8" standalone="yes"?>
<Relationships xmlns="http://schemas.openxmlformats.org/package/2006/relationships"><Relationship Id="rId8" Type="http://schemas.openxmlformats.org/officeDocument/2006/relationships/tags" Target="../tags/tag324.xml"/><Relationship Id="rId13" Type="http://schemas.openxmlformats.org/officeDocument/2006/relationships/tags" Target="../tags/tag329.xml"/><Relationship Id="rId18" Type="http://schemas.openxmlformats.org/officeDocument/2006/relationships/image" Target="../media/image16.png"/><Relationship Id="rId3" Type="http://schemas.openxmlformats.org/officeDocument/2006/relationships/tags" Target="../tags/tag319.xml"/><Relationship Id="rId7" Type="http://schemas.openxmlformats.org/officeDocument/2006/relationships/tags" Target="../tags/tag323.xml"/><Relationship Id="rId12" Type="http://schemas.openxmlformats.org/officeDocument/2006/relationships/tags" Target="../tags/tag328.xml"/><Relationship Id="rId17" Type="http://schemas.openxmlformats.org/officeDocument/2006/relationships/image" Target="../media/image4.png"/><Relationship Id="rId2" Type="http://schemas.openxmlformats.org/officeDocument/2006/relationships/tags" Target="../tags/tag318.xml"/><Relationship Id="rId16" Type="http://schemas.openxmlformats.org/officeDocument/2006/relationships/image" Target="../media/image3.png"/><Relationship Id="rId1" Type="http://schemas.openxmlformats.org/officeDocument/2006/relationships/tags" Target="../tags/tag317.xml"/><Relationship Id="rId6" Type="http://schemas.openxmlformats.org/officeDocument/2006/relationships/tags" Target="../tags/tag322.xml"/><Relationship Id="rId11" Type="http://schemas.openxmlformats.org/officeDocument/2006/relationships/tags" Target="../tags/tag327.xml"/><Relationship Id="rId5" Type="http://schemas.openxmlformats.org/officeDocument/2006/relationships/tags" Target="../tags/tag321.xml"/><Relationship Id="rId15" Type="http://schemas.openxmlformats.org/officeDocument/2006/relationships/slideLayout" Target="../slideLayouts/slideLayout7.xml"/><Relationship Id="rId10" Type="http://schemas.openxmlformats.org/officeDocument/2006/relationships/tags" Target="../tags/tag326.xml"/><Relationship Id="rId4" Type="http://schemas.openxmlformats.org/officeDocument/2006/relationships/tags" Target="../tags/tag320.xml"/><Relationship Id="rId9" Type="http://schemas.openxmlformats.org/officeDocument/2006/relationships/tags" Target="../tags/tag325.xml"/><Relationship Id="rId14" Type="http://schemas.openxmlformats.org/officeDocument/2006/relationships/tags" Target="../tags/tag330.xml"/></Relationships>
</file>

<file path=ppt/slides/_rels/slide21.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tags" Target="../tags/tag343.xml"/><Relationship Id="rId18" Type="http://schemas.openxmlformats.org/officeDocument/2006/relationships/image" Target="../media/image17.png"/><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tags" Target="../tags/tag342.xml"/><Relationship Id="rId17" Type="http://schemas.openxmlformats.org/officeDocument/2006/relationships/image" Target="../media/image4.png"/><Relationship Id="rId2" Type="http://schemas.openxmlformats.org/officeDocument/2006/relationships/tags" Target="../tags/tag332.xml"/><Relationship Id="rId16" Type="http://schemas.openxmlformats.org/officeDocument/2006/relationships/image" Target="../media/image3.png"/><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5" Type="http://schemas.openxmlformats.org/officeDocument/2006/relationships/tags" Target="../tags/tag335.xml"/><Relationship Id="rId15" Type="http://schemas.openxmlformats.org/officeDocument/2006/relationships/slideLayout" Target="../slideLayouts/slideLayout7.xml"/><Relationship Id="rId10" Type="http://schemas.openxmlformats.org/officeDocument/2006/relationships/tags" Target="../tags/tag340.xml"/><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tags" Target="../tags/tag344.xml"/></Relationships>
</file>

<file path=ppt/slides/_rels/slide22.xml.rels><?xml version="1.0" encoding="UTF-8" standalone="yes"?>
<Relationships xmlns="http://schemas.openxmlformats.org/package/2006/relationships"><Relationship Id="rId8" Type="http://schemas.openxmlformats.org/officeDocument/2006/relationships/tags" Target="../tags/tag352.xml"/><Relationship Id="rId13" Type="http://schemas.openxmlformats.org/officeDocument/2006/relationships/tags" Target="../tags/tag357.xml"/><Relationship Id="rId3" Type="http://schemas.openxmlformats.org/officeDocument/2006/relationships/tags" Target="../tags/tag347.xml"/><Relationship Id="rId7" Type="http://schemas.openxmlformats.org/officeDocument/2006/relationships/tags" Target="../tags/tag351.xml"/><Relationship Id="rId12" Type="http://schemas.openxmlformats.org/officeDocument/2006/relationships/tags" Target="../tags/tag356.xml"/><Relationship Id="rId17" Type="http://schemas.openxmlformats.org/officeDocument/2006/relationships/image" Target="../media/image4.png"/><Relationship Id="rId2" Type="http://schemas.openxmlformats.org/officeDocument/2006/relationships/tags" Target="../tags/tag346.xml"/><Relationship Id="rId16" Type="http://schemas.openxmlformats.org/officeDocument/2006/relationships/image" Target="../media/image3.png"/><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tags" Target="../tags/tag355.xml"/><Relationship Id="rId5" Type="http://schemas.openxmlformats.org/officeDocument/2006/relationships/tags" Target="../tags/tag349.xml"/><Relationship Id="rId15" Type="http://schemas.openxmlformats.org/officeDocument/2006/relationships/slideLayout" Target="../slideLayouts/slideLayout7.xml"/><Relationship Id="rId10" Type="http://schemas.openxmlformats.org/officeDocument/2006/relationships/tags" Target="../tags/tag354.xml"/><Relationship Id="rId4" Type="http://schemas.openxmlformats.org/officeDocument/2006/relationships/tags" Target="../tags/tag348.xml"/><Relationship Id="rId9" Type="http://schemas.openxmlformats.org/officeDocument/2006/relationships/tags" Target="../tags/tag353.xml"/><Relationship Id="rId14" Type="http://schemas.openxmlformats.org/officeDocument/2006/relationships/tags" Target="../tags/tag358.xml"/></Relationships>
</file>

<file path=ppt/slides/_rels/slide23.xml.rels><?xml version="1.0" encoding="UTF-8" standalone="yes"?>
<Relationships xmlns="http://schemas.openxmlformats.org/package/2006/relationships"><Relationship Id="rId8" Type="http://schemas.openxmlformats.org/officeDocument/2006/relationships/tags" Target="../tags/tag366.xml"/><Relationship Id="rId13" Type="http://schemas.openxmlformats.org/officeDocument/2006/relationships/tags" Target="../tags/tag371.xml"/><Relationship Id="rId18" Type="http://schemas.openxmlformats.org/officeDocument/2006/relationships/image" Target="../media/image18.png"/><Relationship Id="rId3" Type="http://schemas.openxmlformats.org/officeDocument/2006/relationships/tags" Target="../tags/tag361.xml"/><Relationship Id="rId7" Type="http://schemas.openxmlformats.org/officeDocument/2006/relationships/tags" Target="../tags/tag365.xml"/><Relationship Id="rId12" Type="http://schemas.openxmlformats.org/officeDocument/2006/relationships/tags" Target="../tags/tag370.xml"/><Relationship Id="rId17" Type="http://schemas.openxmlformats.org/officeDocument/2006/relationships/image" Target="../media/image4.png"/><Relationship Id="rId2" Type="http://schemas.openxmlformats.org/officeDocument/2006/relationships/tags" Target="../tags/tag360.xml"/><Relationship Id="rId16" Type="http://schemas.openxmlformats.org/officeDocument/2006/relationships/image" Target="../media/image3.png"/><Relationship Id="rId1" Type="http://schemas.openxmlformats.org/officeDocument/2006/relationships/tags" Target="../tags/tag359.xml"/><Relationship Id="rId6" Type="http://schemas.openxmlformats.org/officeDocument/2006/relationships/tags" Target="../tags/tag364.xml"/><Relationship Id="rId11" Type="http://schemas.openxmlformats.org/officeDocument/2006/relationships/tags" Target="../tags/tag369.xml"/><Relationship Id="rId5" Type="http://schemas.openxmlformats.org/officeDocument/2006/relationships/tags" Target="../tags/tag363.xml"/><Relationship Id="rId15" Type="http://schemas.openxmlformats.org/officeDocument/2006/relationships/slideLayout" Target="../slideLayouts/slideLayout7.xml"/><Relationship Id="rId10" Type="http://schemas.openxmlformats.org/officeDocument/2006/relationships/tags" Target="../tags/tag368.xml"/><Relationship Id="rId4" Type="http://schemas.openxmlformats.org/officeDocument/2006/relationships/tags" Target="../tags/tag362.xml"/><Relationship Id="rId9" Type="http://schemas.openxmlformats.org/officeDocument/2006/relationships/tags" Target="../tags/tag367.xml"/><Relationship Id="rId14" Type="http://schemas.openxmlformats.org/officeDocument/2006/relationships/tags" Target="../tags/tag372.xml"/></Relationships>
</file>

<file path=ppt/slides/_rels/slide24.xml.rels><?xml version="1.0" encoding="UTF-8" standalone="yes"?>
<Relationships xmlns="http://schemas.openxmlformats.org/package/2006/relationships"><Relationship Id="rId8" Type="http://schemas.openxmlformats.org/officeDocument/2006/relationships/tags" Target="../tags/tag380.xml"/><Relationship Id="rId13" Type="http://schemas.openxmlformats.org/officeDocument/2006/relationships/tags" Target="../tags/tag385.xml"/><Relationship Id="rId18" Type="http://schemas.openxmlformats.org/officeDocument/2006/relationships/image" Target="../media/image19.png"/><Relationship Id="rId3" Type="http://schemas.openxmlformats.org/officeDocument/2006/relationships/tags" Target="../tags/tag375.xml"/><Relationship Id="rId7" Type="http://schemas.openxmlformats.org/officeDocument/2006/relationships/tags" Target="../tags/tag379.xml"/><Relationship Id="rId12" Type="http://schemas.openxmlformats.org/officeDocument/2006/relationships/tags" Target="../tags/tag384.xml"/><Relationship Id="rId17" Type="http://schemas.openxmlformats.org/officeDocument/2006/relationships/image" Target="../media/image4.png"/><Relationship Id="rId2" Type="http://schemas.openxmlformats.org/officeDocument/2006/relationships/tags" Target="../tags/tag374.xml"/><Relationship Id="rId16" Type="http://schemas.openxmlformats.org/officeDocument/2006/relationships/image" Target="../media/image3.png"/><Relationship Id="rId1" Type="http://schemas.openxmlformats.org/officeDocument/2006/relationships/tags" Target="../tags/tag373.xml"/><Relationship Id="rId6" Type="http://schemas.openxmlformats.org/officeDocument/2006/relationships/tags" Target="../tags/tag378.xml"/><Relationship Id="rId11" Type="http://schemas.openxmlformats.org/officeDocument/2006/relationships/tags" Target="../tags/tag383.xml"/><Relationship Id="rId5" Type="http://schemas.openxmlformats.org/officeDocument/2006/relationships/tags" Target="../tags/tag377.xml"/><Relationship Id="rId15" Type="http://schemas.openxmlformats.org/officeDocument/2006/relationships/slideLayout" Target="../slideLayouts/slideLayout7.xml"/><Relationship Id="rId10" Type="http://schemas.openxmlformats.org/officeDocument/2006/relationships/tags" Target="../tags/tag382.xml"/><Relationship Id="rId4" Type="http://schemas.openxmlformats.org/officeDocument/2006/relationships/tags" Target="../tags/tag376.xml"/><Relationship Id="rId9" Type="http://schemas.openxmlformats.org/officeDocument/2006/relationships/tags" Target="../tags/tag381.xml"/><Relationship Id="rId14" Type="http://schemas.openxmlformats.org/officeDocument/2006/relationships/tags" Target="../tags/tag386.xml"/></Relationships>
</file>

<file path=ppt/slides/_rels/slide25.xml.rels><?xml version="1.0" encoding="UTF-8" standalone="yes"?>
<Relationships xmlns="http://schemas.openxmlformats.org/package/2006/relationships"><Relationship Id="rId8" Type="http://schemas.openxmlformats.org/officeDocument/2006/relationships/tags" Target="../tags/tag394.xml"/><Relationship Id="rId13" Type="http://schemas.openxmlformats.org/officeDocument/2006/relationships/tags" Target="../tags/tag399.xml"/><Relationship Id="rId18" Type="http://schemas.openxmlformats.org/officeDocument/2006/relationships/image" Target="../media/image20.png"/><Relationship Id="rId3" Type="http://schemas.openxmlformats.org/officeDocument/2006/relationships/tags" Target="../tags/tag389.xml"/><Relationship Id="rId7" Type="http://schemas.openxmlformats.org/officeDocument/2006/relationships/tags" Target="../tags/tag393.xml"/><Relationship Id="rId12" Type="http://schemas.openxmlformats.org/officeDocument/2006/relationships/tags" Target="../tags/tag398.xml"/><Relationship Id="rId17" Type="http://schemas.openxmlformats.org/officeDocument/2006/relationships/image" Target="../media/image4.png"/><Relationship Id="rId2" Type="http://schemas.openxmlformats.org/officeDocument/2006/relationships/tags" Target="../tags/tag388.xml"/><Relationship Id="rId16" Type="http://schemas.openxmlformats.org/officeDocument/2006/relationships/image" Target="../media/image3.png"/><Relationship Id="rId1" Type="http://schemas.openxmlformats.org/officeDocument/2006/relationships/tags" Target="../tags/tag387.xml"/><Relationship Id="rId6" Type="http://schemas.openxmlformats.org/officeDocument/2006/relationships/tags" Target="../tags/tag392.xml"/><Relationship Id="rId11" Type="http://schemas.openxmlformats.org/officeDocument/2006/relationships/tags" Target="../tags/tag397.xml"/><Relationship Id="rId5" Type="http://schemas.openxmlformats.org/officeDocument/2006/relationships/tags" Target="../tags/tag391.xml"/><Relationship Id="rId15" Type="http://schemas.openxmlformats.org/officeDocument/2006/relationships/slideLayout" Target="../slideLayouts/slideLayout7.xml"/><Relationship Id="rId10" Type="http://schemas.openxmlformats.org/officeDocument/2006/relationships/tags" Target="../tags/tag396.xml"/><Relationship Id="rId4" Type="http://schemas.openxmlformats.org/officeDocument/2006/relationships/tags" Target="../tags/tag390.xml"/><Relationship Id="rId9" Type="http://schemas.openxmlformats.org/officeDocument/2006/relationships/tags" Target="../tags/tag395.xml"/><Relationship Id="rId14" Type="http://schemas.openxmlformats.org/officeDocument/2006/relationships/tags" Target="../tags/tag400.xml"/></Relationships>
</file>

<file path=ppt/slides/_rels/slide26.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tags" Target="../tags/tag413.xm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tags" Target="../tags/tag412.xml"/><Relationship Id="rId17" Type="http://schemas.openxmlformats.org/officeDocument/2006/relationships/image" Target="../media/image4.png"/><Relationship Id="rId2" Type="http://schemas.openxmlformats.org/officeDocument/2006/relationships/tags" Target="../tags/tag402.xml"/><Relationship Id="rId16" Type="http://schemas.openxmlformats.org/officeDocument/2006/relationships/image" Target="../media/image3.png"/><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tags" Target="../tags/tag411.xml"/><Relationship Id="rId5" Type="http://schemas.openxmlformats.org/officeDocument/2006/relationships/tags" Target="../tags/tag405.xml"/><Relationship Id="rId15" Type="http://schemas.openxmlformats.org/officeDocument/2006/relationships/slideLayout" Target="../slideLayouts/slideLayout7.xm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tags" Target="../tags/tag414.xml"/></Relationships>
</file>

<file path=ppt/slides/_rels/slide27.xml.rels><?xml version="1.0" encoding="UTF-8" standalone="yes"?>
<Relationships xmlns="http://schemas.openxmlformats.org/package/2006/relationships"><Relationship Id="rId8" Type="http://schemas.openxmlformats.org/officeDocument/2006/relationships/tags" Target="../tags/tag422.xml"/><Relationship Id="rId13" Type="http://schemas.openxmlformats.org/officeDocument/2006/relationships/tags" Target="../tags/tag427.xml"/><Relationship Id="rId18" Type="http://schemas.openxmlformats.org/officeDocument/2006/relationships/image" Target="../media/image21.png"/><Relationship Id="rId3" Type="http://schemas.openxmlformats.org/officeDocument/2006/relationships/tags" Target="../tags/tag417.xml"/><Relationship Id="rId7" Type="http://schemas.openxmlformats.org/officeDocument/2006/relationships/tags" Target="../tags/tag421.xml"/><Relationship Id="rId12" Type="http://schemas.openxmlformats.org/officeDocument/2006/relationships/tags" Target="../tags/tag426.xml"/><Relationship Id="rId17" Type="http://schemas.openxmlformats.org/officeDocument/2006/relationships/image" Target="../media/image4.png"/><Relationship Id="rId2" Type="http://schemas.openxmlformats.org/officeDocument/2006/relationships/tags" Target="../tags/tag416.xml"/><Relationship Id="rId16" Type="http://schemas.openxmlformats.org/officeDocument/2006/relationships/image" Target="../media/image3.png"/><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tags" Target="../tags/tag425.xml"/><Relationship Id="rId5" Type="http://schemas.openxmlformats.org/officeDocument/2006/relationships/tags" Target="../tags/tag419.xml"/><Relationship Id="rId15" Type="http://schemas.openxmlformats.org/officeDocument/2006/relationships/slideLayout" Target="../slideLayouts/slideLayout7.xml"/><Relationship Id="rId10" Type="http://schemas.openxmlformats.org/officeDocument/2006/relationships/tags" Target="../tags/tag424.xml"/><Relationship Id="rId4" Type="http://schemas.openxmlformats.org/officeDocument/2006/relationships/tags" Target="../tags/tag418.xml"/><Relationship Id="rId9" Type="http://schemas.openxmlformats.org/officeDocument/2006/relationships/tags" Target="../tags/tag423.xml"/><Relationship Id="rId14" Type="http://schemas.openxmlformats.org/officeDocument/2006/relationships/tags" Target="../tags/tag428.xml"/></Relationships>
</file>

<file path=ppt/slides/_rels/slide28.xml.rels><?xml version="1.0" encoding="UTF-8" standalone="yes"?>
<Relationships xmlns="http://schemas.openxmlformats.org/package/2006/relationships"><Relationship Id="rId8" Type="http://schemas.openxmlformats.org/officeDocument/2006/relationships/tags" Target="../tags/tag436.xml"/><Relationship Id="rId13" Type="http://schemas.openxmlformats.org/officeDocument/2006/relationships/tags" Target="../tags/tag441.xml"/><Relationship Id="rId18" Type="http://schemas.openxmlformats.org/officeDocument/2006/relationships/image" Target="../media/image22.png"/><Relationship Id="rId3" Type="http://schemas.openxmlformats.org/officeDocument/2006/relationships/tags" Target="../tags/tag431.xml"/><Relationship Id="rId7" Type="http://schemas.openxmlformats.org/officeDocument/2006/relationships/tags" Target="../tags/tag435.xml"/><Relationship Id="rId12" Type="http://schemas.openxmlformats.org/officeDocument/2006/relationships/tags" Target="../tags/tag440.xml"/><Relationship Id="rId17" Type="http://schemas.openxmlformats.org/officeDocument/2006/relationships/image" Target="../media/image4.png"/><Relationship Id="rId2" Type="http://schemas.openxmlformats.org/officeDocument/2006/relationships/tags" Target="../tags/tag430.xml"/><Relationship Id="rId16" Type="http://schemas.openxmlformats.org/officeDocument/2006/relationships/image" Target="../media/image3.png"/><Relationship Id="rId1" Type="http://schemas.openxmlformats.org/officeDocument/2006/relationships/tags" Target="../tags/tag429.xml"/><Relationship Id="rId6" Type="http://schemas.openxmlformats.org/officeDocument/2006/relationships/tags" Target="../tags/tag434.xml"/><Relationship Id="rId11" Type="http://schemas.openxmlformats.org/officeDocument/2006/relationships/tags" Target="../tags/tag439.xml"/><Relationship Id="rId5" Type="http://schemas.openxmlformats.org/officeDocument/2006/relationships/tags" Target="../tags/tag433.xml"/><Relationship Id="rId15" Type="http://schemas.openxmlformats.org/officeDocument/2006/relationships/slideLayout" Target="../slideLayouts/slideLayout7.xml"/><Relationship Id="rId10" Type="http://schemas.openxmlformats.org/officeDocument/2006/relationships/tags" Target="../tags/tag438.xml"/><Relationship Id="rId4" Type="http://schemas.openxmlformats.org/officeDocument/2006/relationships/tags" Target="../tags/tag432.xml"/><Relationship Id="rId9" Type="http://schemas.openxmlformats.org/officeDocument/2006/relationships/tags" Target="../tags/tag437.xml"/><Relationship Id="rId14" Type="http://schemas.openxmlformats.org/officeDocument/2006/relationships/tags" Target="../tags/tag442.xml"/></Relationships>
</file>

<file path=ppt/slides/_rels/slide29.xml.rels><?xml version="1.0" encoding="UTF-8" standalone="yes"?>
<Relationships xmlns="http://schemas.openxmlformats.org/package/2006/relationships"><Relationship Id="rId8" Type="http://schemas.openxmlformats.org/officeDocument/2006/relationships/tags" Target="../tags/tag450.xml"/><Relationship Id="rId13" Type="http://schemas.openxmlformats.org/officeDocument/2006/relationships/tags" Target="../tags/tag455.xml"/><Relationship Id="rId18" Type="http://schemas.openxmlformats.org/officeDocument/2006/relationships/image" Target="../media/image23.png"/><Relationship Id="rId3" Type="http://schemas.openxmlformats.org/officeDocument/2006/relationships/tags" Target="../tags/tag445.xml"/><Relationship Id="rId7" Type="http://schemas.openxmlformats.org/officeDocument/2006/relationships/tags" Target="../tags/tag449.xml"/><Relationship Id="rId12" Type="http://schemas.openxmlformats.org/officeDocument/2006/relationships/tags" Target="../tags/tag454.xml"/><Relationship Id="rId17" Type="http://schemas.openxmlformats.org/officeDocument/2006/relationships/image" Target="../media/image4.png"/><Relationship Id="rId2" Type="http://schemas.openxmlformats.org/officeDocument/2006/relationships/tags" Target="../tags/tag444.xml"/><Relationship Id="rId16" Type="http://schemas.openxmlformats.org/officeDocument/2006/relationships/image" Target="../media/image3.png"/><Relationship Id="rId1" Type="http://schemas.openxmlformats.org/officeDocument/2006/relationships/tags" Target="../tags/tag443.xml"/><Relationship Id="rId6" Type="http://schemas.openxmlformats.org/officeDocument/2006/relationships/tags" Target="../tags/tag448.xml"/><Relationship Id="rId11" Type="http://schemas.openxmlformats.org/officeDocument/2006/relationships/tags" Target="../tags/tag453.xml"/><Relationship Id="rId5" Type="http://schemas.openxmlformats.org/officeDocument/2006/relationships/tags" Target="../tags/tag447.xml"/><Relationship Id="rId15" Type="http://schemas.openxmlformats.org/officeDocument/2006/relationships/slideLayout" Target="../slideLayouts/slideLayout7.xml"/><Relationship Id="rId10" Type="http://schemas.openxmlformats.org/officeDocument/2006/relationships/tags" Target="../tags/tag452.xml"/><Relationship Id="rId4" Type="http://schemas.openxmlformats.org/officeDocument/2006/relationships/tags" Target="../tags/tag446.xml"/><Relationship Id="rId9" Type="http://schemas.openxmlformats.org/officeDocument/2006/relationships/tags" Target="../tags/tag451.xml"/><Relationship Id="rId14" Type="http://schemas.openxmlformats.org/officeDocument/2006/relationships/tags" Target="../tags/tag456.xml"/></Relationships>
</file>

<file path=ppt/slides/_rels/slide3.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image" Target="../media/image4.png"/><Relationship Id="rId2" Type="http://schemas.openxmlformats.org/officeDocument/2006/relationships/tags" Target="../tags/tag80.xml"/><Relationship Id="rId16" Type="http://schemas.openxmlformats.org/officeDocument/2006/relationships/image" Target="../media/image3.png"/><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5" Type="http://schemas.openxmlformats.org/officeDocument/2006/relationships/slideLayout" Target="../slideLayouts/slideLayout7.xml"/><Relationship Id="rId10" Type="http://schemas.openxmlformats.org/officeDocument/2006/relationships/tags" Target="../tags/tag88.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s>
</file>

<file path=ppt/slides/_rels/slide30.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tags" Target="../tags/tag469.xml"/><Relationship Id="rId18" Type="http://schemas.openxmlformats.org/officeDocument/2006/relationships/image" Target="../media/image24.png"/><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tags" Target="../tags/tag468.xml"/><Relationship Id="rId17" Type="http://schemas.openxmlformats.org/officeDocument/2006/relationships/image" Target="../media/image4.png"/><Relationship Id="rId2" Type="http://schemas.openxmlformats.org/officeDocument/2006/relationships/tags" Target="../tags/tag458.xml"/><Relationship Id="rId16" Type="http://schemas.openxmlformats.org/officeDocument/2006/relationships/image" Target="../media/image3.png"/><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tags" Target="../tags/tag467.xml"/><Relationship Id="rId5" Type="http://schemas.openxmlformats.org/officeDocument/2006/relationships/tags" Target="../tags/tag461.xml"/><Relationship Id="rId15" Type="http://schemas.openxmlformats.org/officeDocument/2006/relationships/slideLayout" Target="../slideLayouts/slideLayout7.xml"/><Relationship Id="rId10" Type="http://schemas.openxmlformats.org/officeDocument/2006/relationships/tags" Target="../tags/tag466.xml"/><Relationship Id="rId19" Type="http://schemas.openxmlformats.org/officeDocument/2006/relationships/image" Target="../media/image25.png"/><Relationship Id="rId4" Type="http://schemas.openxmlformats.org/officeDocument/2006/relationships/tags" Target="../tags/tag460.xml"/><Relationship Id="rId9" Type="http://schemas.openxmlformats.org/officeDocument/2006/relationships/tags" Target="../tags/tag465.xml"/><Relationship Id="rId14" Type="http://schemas.openxmlformats.org/officeDocument/2006/relationships/tags" Target="../tags/tag470.xml"/></Relationships>
</file>

<file path=ppt/slides/_rels/slide31.xml.rels><?xml version="1.0" encoding="UTF-8" standalone="yes"?>
<Relationships xmlns="http://schemas.openxmlformats.org/package/2006/relationships"><Relationship Id="rId8" Type="http://schemas.openxmlformats.org/officeDocument/2006/relationships/tags" Target="../tags/tag478.xml"/><Relationship Id="rId13" Type="http://schemas.openxmlformats.org/officeDocument/2006/relationships/tags" Target="../tags/tag483.xml"/><Relationship Id="rId3" Type="http://schemas.openxmlformats.org/officeDocument/2006/relationships/tags" Target="../tags/tag473.xml"/><Relationship Id="rId7" Type="http://schemas.openxmlformats.org/officeDocument/2006/relationships/tags" Target="../tags/tag477.xml"/><Relationship Id="rId12" Type="http://schemas.openxmlformats.org/officeDocument/2006/relationships/tags" Target="../tags/tag482.xml"/><Relationship Id="rId17" Type="http://schemas.openxmlformats.org/officeDocument/2006/relationships/image" Target="../media/image4.png"/><Relationship Id="rId2" Type="http://schemas.openxmlformats.org/officeDocument/2006/relationships/tags" Target="../tags/tag472.xml"/><Relationship Id="rId16" Type="http://schemas.openxmlformats.org/officeDocument/2006/relationships/image" Target="../media/image3.png"/><Relationship Id="rId1" Type="http://schemas.openxmlformats.org/officeDocument/2006/relationships/tags" Target="../tags/tag471.xml"/><Relationship Id="rId6" Type="http://schemas.openxmlformats.org/officeDocument/2006/relationships/tags" Target="../tags/tag476.xml"/><Relationship Id="rId11" Type="http://schemas.openxmlformats.org/officeDocument/2006/relationships/tags" Target="../tags/tag481.xml"/><Relationship Id="rId5" Type="http://schemas.openxmlformats.org/officeDocument/2006/relationships/tags" Target="../tags/tag475.xml"/><Relationship Id="rId15" Type="http://schemas.openxmlformats.org/officeDocument/2006/relationships/slideLayout" Target="../slideLayouts/slideLayout7.xml"/><Relationship Id="rId10" Type="http://schemas.openxmlformats.org/officeDocument/2006/relationships/tags" Target="../tags/tag480.xml"/><Relationship Id="rId4" Type="http://schemas.openxmlformats.org/officeDocument/2006/relationships/tags" Target="../tags/tag474.xml"/><Relationship Id="rId9" Type="http://schemas.openxmlformats.org/officeDocument/2006/relationships/tags" Target="../tags/tag479.xml"/><Relationship Id="rId14" Type="http://schemas.openxmlformats.org/officeDocument/2006/relationships/tags" Target="../tags/tag484.xml"/></Relationships>
</file>

<file path=ppt/slides/_rels/slide32.xml.rels><?xml version="1.0" encoding="UTF-8" standalone="yes"?>
<Relationships xmlns="http://schemas.openxmlformats.org/package/2006/relationships"><Relationship Id="rId8" Type="http://schemas.openxmlformats.org/officeDocument/2006/relationships/tags" Target="../tags/tag492.xml"/><Relationship Id="rId13" Type="http://schemas.openxmlformats.org/officeDocument/2006/relationships/tags" Target="../tags/tag497.xml"/><Relationship Id="rId18" Type="http://schemas.openxmlformats.org/officeDocument/2006/relationships/image" Target="../media/image26.png"/><Relationship Id="rId3" Type="http://schemas.openxmlformats.org/officeDocument/2006/relationships/tags" Target="../tags/tag487.xml"/><Relationship Id="rId7" Type="http://schemas.openxmlformats.org/officeDocument/2006/relationships/tags" Target="../tags/tag491.xml"/><Relationship Id="rId12" Type="http://schemas.openxmlformats.org/officeDocument/2006/relationships/tags" Target="../tags/tag496.xml"/><Relationship Id="rId17" Type="http://schemas.openxmlformats.org/officeDocument/2006/relationships/image" Target="../media/image4.png"/><Relationship Id="rId2" Type="http://schemas.openxmlformats.org/officeDocument/2006/relationships/tags" Target="../tags/tag486.xml"/><Relationship Id="rId16" Type="http://schemas.openxmlformats.org/officeDocument/2006/relationships/image" Target="../media/image3.png"/><Relationship Id="rId1" Type="http://schemas.openxmlformats.org/officeDocument/2006/relationships/tags" Target="../tags/tag485.xml"/><Relationship Id="rId6" Type="http://schemas.openxmlformats.org/officeDocument/2006/relationships/tags" Target="../tags/tag490.xml"/><Relationship Id="rId11" Type="http://schemas.openxmlformats.org/officeDocument/2006/relationships/tags" Target="../tags/tag495.xml"/><Relationship Id="rId5" Type="http://schemas.openxmlformats.org/officeDocument/2006/relationships/tags" Target="../tags/tag489.xml"/><Relationship Id="rId15" Type="http://schemas.openxmlformats.org/officeDocument/2006/relationships/slideLayout" Target="../slideLayouts/slideLayout7.xml"/><Relationship Id="rId10" Type="http://schemas.openxmlformats.org/officeDocument/2006/relationships/tags" Target="../tags/tag494.xml"/><Relationship Id="rId4" Type="http://schemas.openxmlformats.org/officeDocument/2006/relationships/tags" Target="../tags/tag488.xml"/><Relationship Id="rId9" Type="http://schemas.openxmlformats.org/officeDocument/2006/relationships/tags" Target="../tags/tag493.xml"/><Relationship Id="rId14" Type="http://schemas.openxmlformats.org/officeDocument/2006/relationships/tags" Target="../tags/tag498.xml"/></Relationships>
</file>

<file path=ppt/slides/_rels/slide33.xml.rels><?xml version="1.0" encoding="UTF-8" standalone="yes"?>
<Relationships xmlns="http://schemas.openxmlformats.org/package/2006/relationships"><Relationship Id="rId8" Type="http://schemas.openxmlformats.org/officeDocument/2006/relationships/tags" Target="../tags/tag506.xml"/><Relationship Id="rId13" Type="http://schemas.openxmlformats.org/officeDocument/2006/relationships/tags" Target="../tags/tag511.xml"/><Relationship Id="rId18" Type="http://schemas.openxmlformats.org/officeDocument/2006/relationships/image" Target="../media/image27.png"/><Relationship Id="rId3" Type="http://schemas.openxmlformats.org/officeDocument/2006/relationships/tags" Target="../tags/tag501.xml"/><Relationship Id="rId7" Type="http://schemas.openxmlformats.org/officeDocument/2006/relationships/tags" Target="../tags/tag505.xml"/><Relationship Id="rId12" Type="http://schemas.openxmlformats.org/officeDocument/2006/relationships/tags" Target="../tags/tag510.xml"/><Relationship Id="rId17" Type="http://schemas.openxmlformats.org/officeDocument/2006/relationships/image" Target="../media/image4.png"/><Relationship Id="rId2" Type="http://schemas.openxmlformats.org/officeDocument/2006/relationships/tags" Target="../tags/tag500.xml"/><Relationship Id="rId16" Type="http://schemas.openxmlformats.org/officeDocument/2006/relationships/image" Target="../media/image3.png"/><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tags" Target="../tags/tag509.xml"/><Relationship Id="rId5" Type="http://schemas.openxmlformats.org/officeDocument/2006/relationships/tags" Target="../tags/tag503.xml"/><Relationship Id="rId15" Type="http://schemas.openxmlformats.org/officeDocument/2006/relationships/slideLayout" Target="../slideLayouts/slideLayout7.xml"/><Relationship Id="rId10" Type="http://schemas.openxmlformats.org/officeDocument/2006/relationships/tags" Target="../tags/tag508.xml"/><Relationship Id="rId4" Type="http://schemas.openxmlformats.org/officeDocument/2006/relationships/tags" Target="../tags/tag502.xml"/><Relationship Id="rId9" Type="http://schemas.openxmlformats.org/officeDocument/2006/relationships/tags" Target="../tags/tag507.xml"/><Relationship Id="rId14" Type="http://schemas.openxmlformats.org/officeDocument/2006/relationships/tags" Target="../tags/tag512.xml"/></Relationships>
</file>

<file path=ppt/slides/_rels/slide34.xml.rels><?xml version="1.0" encoding="UTF-8" standalone="yes"?>
<Relationships xmlns="http://schemas.openxmlformats.org/package/2006/relationships"><Relationship Id="rId8" Type="http://schemas.openxmlformats.org/officeDocument/2006/relationships/tags" Target="../tags/tag520.xml"/><Relationship Id="rId13" Type="http://schemas.openxmlformats.org/officeDocument/2006/relationships/tags" Target="../tags/tag525.xml"/><Relationship Id="rId18" Type="http://schemas.openxmlformats.org/officeDocument/2006/relationships/image" Target="../media/image28.png"/><Relationship Id="rId3" Type="http://schemas.openxmlformats.org/officeDocument/2006/relationships/tags" Target="../tags/tag515.xml"/><Relationship Id="rId7" Type="http://schemas.openxmlformats.org/officeDocument/2006/relationships/tags" Target="../tags/tag519.xml"/><Relationship Id="rId12" Type="http://schemas.openxmlformats.org/officeDocument/2006/relationships/tags" Target="../tags/tag524.xml"/><Relationship Id="rId17" Type="http://schemas.openxmlformats.org/officeDocument/2006/relationships/image" Target="../media/image4.png"/><Relationship Id="rId2" Type="http://schemas.openxmlformats.org/officeDocument/2006/relationships/tags" Target="../tags/tag514.xml"/><Relationship Id="rId16" Type="http://schemas.openxmlformats.org/officeDocument/2006/relationships/image" Target="../media/image3.png"/><Relationship Id="rId1" Type="http://schemas.openxmlformats.org/officeDocument/2006/relationships/tags" Target="../tags/tag513.xml"/><Relationship Id="rId6" Type="http://schemas.openxmlformats.org/officeDocument/2006/relationships/tags" Target="../tags/tag518.xml"/><Relationship Id="rId11" Type="http://schemas.openxmlformats.org/officeDocument/2006/relationships/tags" Target="../tags/tag523.xml"/><Relationship Id="rId5" Type="http://schemas.openxmlformats.org/officeDocument/2006/relationships/tags" Target="../tags/tag517.xml"/><Relationship Id="rId15" Type="http://schemas.openxmlformats.org/officeDocument/2006/relationships/slideLayout" Target="../slideLayouts/slideLayout7.xml"/><Relationship Id="rId10" Type="http://schemas.openxmlformats.org/officeDocument/2006/relationships/tags" Target="../tags/tag522.xml"/><Relationship Id="rId19" Type="http://schemas.openxmlformats.org/officeDocument/2006/relationships/image" Target="../media/image29.png"/><Relationship Id="rId4" Type="http://schemas.openxmlformats.org/officeDocument/2006/relationships/tags" Target="../tags/tag516.xml"/><Relationship Id="rId9" Type="http://schemas.openxmlformats.org/officeDocument/2006/relationships/tags" Target="../tags/tag521.xml"/><Relationship Id="rId14" Type="http://schemas.openxmlformats.org/officeDocument/2006/relationships/tags" Target="../tags/tag526.xml"/></Relationships>
</file>

<file path=ppt/slides/_rels/slide35.xml.rels><?xml version="1.0" encoding="UTF-8" standalone="yes"?>
<Relationships xmlns="http://schemas.openxmlformats.org/package/2006/relationships"><Relationship Id="rId8" Type="http://schemas.openxmlformats.org/officeDocument/2006/relationships/tags" Target="../tags/tag534.xml"/><Relationship Id="rId13" Type="http://schemas.openxmlformats.org/officeDocument/2006/relationships/tags" Target="../tags/tag539.xml"/><Relationship Id="rId3" Type="http://schemas.openxmlformats.org/officeDocument/2006/relationships/tags" Target="../tags/tag529.xml"/><Relationship Id="rId7" Type="http://schemas.openxmlformats.org/officeDocument/2006/relationships/tags" Target="../tags/tag533.xml"/><Relationship Id="rId12" Type="http://schemas.openxmlformats.org/officeDocument/2006/relationships/tags" Target="../tags/tag538.xml"/><Relationship Id="rId17" Type="http://schemas.openxmlformats.org/officeDocument/2006/relationships/image" Target="../media/image4.png"/><Relationship Id="rId2" Type="http://schemas.openxmlformats.org/officeDocument/2006/relationships/tags" Target="../tags/tag528.xml"/><Relationship Id="rId16" Type="http://schemas.openxmlformats.org/officeDocument/2006/relationships/image" Target="../media/image3.png"/><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tags" Target="../tags/tag537.xml"/><Relationship Id="rId5" Type="http://schemas.openxmlformats.org/officeDocument/2006/relationships/tags" Target="../tags/tag531.xml"/><Relationship Id="rId15" Type="http://schemas.openxmlformats.org/officeDocument/2006/relationships/slideLayout" Target="../slideLayouts/slideLayout7.xml"/><Relationship Id="rId10" Type="http://schemas.openxmlformats.org/officeDocument/2006/relationships/tags" Target="../tags/tag536.xml"/><Relationship Id="rId4" Type="http://schemas.openxmlformats.org/officeDocument/2006/relationships/tags" Target="../tags/tag530.xml"/><Relationship Id="rId9" Type="http://schemas.openxmlformats.org/officeDocument/2006/relationships/tags" Target="../tags/tag535.xml"/><Relationship Id="rId14" Type="http://schemas.openxmlformats.org/officeDocument/2006/relationships/tags" Target="../tags/tag540.xml"/></Relationships>
</file>

<file path=ppt/slides/_rels/slide36.xml.rels><?xml version="1.0" encoding="UTF-8" standalone="yes"?>
<Relationships xmlns="http://schemas.openxmlformats.org/package/2006/relationships"><Relationship Id="rId8" Type="http://schemas.openxmlformats.org/officeDocument/2006/relationships/tags" Target="../tags/tag548.xml"/><Relationship Id="rId13" Type="http://schemas.openxmlformats.org/officeDocument/2006/relationships/tags" Target="../tags/tag553.xml"/><Relationship Id="rId18" Type="http://schemas.openxmlformats.org/officeDocument/2006/relationships/image" Target="../media/image30.png"/><Relationship Id="rId3" Type="http://schemas.openxmlformats.org/officeDocument/2006/relationships/tags" Target="../tags/tag543.xml"/><Relationship Id="rId7" Type="http://schemas.openxmlformats.org/officeDocument/2006/relationships/tags" Target="../tags/tag547.xml"/><Relationship Id="rId12" Type="http://schemas.openxmlformats.org/officeDocument/2006/relationships/tags" Target="../tags/tag552.xml"/><Relationship Id="rId17" Type="http://schemas.openxmlformats.org/officeDocument/2006/relationships/image" Target="../media/image4.png"/><Relationship Id="rId2" Type="http://schemas.openxmlformats.org/officeDocument/2006/relationships/tags" Target="../tags/tag542.xml"/><Relationship Id="rId16" Type="http://schemas.openxmlformats.org/officeDocument/2006/relationships/image" Target="../media/image3.png"/><Relationship Id="rId1" Type="http://schemas.openxmlformats.org/officeDocument/2006/relationships/tags" Target="../tags/tag541.xml"/><Relationship Id="rId6" Type="http://schemas.openxmlformats.org/officeDocument/2006/relationships/tags" Target="../tags/tag546.xml"/><Relationship Id="rId11" Type="http://schemas.openxmlformats.org/officeDocument/2006/relationships/tags" Target="../tags/tag551.xml"/><Relationship Id="rId5" Type="http://schemas.openxmlformats.org/officeDocument/2006/relationships/tags" Target="../tags/tag545.xml"/><Relationship Id="rId15" Type="http://schemas.openxmlformats.org/officeDocument/2006/relationships/slideLayout" Target="../slideLayouts/slideLayout7.xml"/><Relationship Id="rId10" Type="http://schemas.openxmlformats.org/officeDocument/2006/relationships/tags" Target="../tags/tag550.xml"/><Relationship Id="rId4" Type="http://schemas.openxmlformats.org/officeDocument/2006/relationships/tags" Target="../tags/tag544.xml"/><Relationship Id="rId9" Type="http://schemas.openxmlformats.org/officeDocument/2006/relationships/tags" Target="../tags/tag549.xml"/><Relationship Id="rId14" Type="http://schemas.openxmlformats.org/officeDocument/2006/relationships/tags" Target="../tags/tag554.xml"/></Relationships>
</file>

<file path=ppt/slides/_rels/slide37.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tags" Target="../tags/tag567.xml"/><Relationship Id="rId18" Type="http://schemas.openxmlformats.org/officeDocument/2006/relationships/image" Target="../media/image30.emf"/><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17" Type="http://schemas.openxmlformats.org/officeDocument/2006/relationships/image" Target="../media/image4.png"/><Relationship Id="rId2" Type="http://schemas.openxmlformats.org/officeDocument/2006/relationships/tags" Target="../tags/tag556.xml"/><Relationship Id="rId16" Type="http://schemas.openxmlformats.org/officeDocument/2006/relationships/image" Target="../media/image3.png"/><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slideLayout" Target="../slideLayouts/slideLayout7.xml"/><Relationship Id="rId10" Type="http://schemas.openxmlformats.org/officeDocument/2006/relationships/tags" Target="../tags/tag564.xml"/><Relationship Id="rId19" Type="http://schemas.openxmlformats.org/officeDocument/2006/relationships/image" Target="../media/image31.emf"/><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tags" Target="../tags/tag568.xml"/></Relationships>
</file>

<file path=ppt/slides/_rels/slide38.xml.rels><?xml version="1.0" encoding="UTF-8" standalone="yes"?>
<Relationships xmlns="http://schemas.openxmlformats.org/package/2006/relationships"><Relationship Id="rId8" Type="http://schemas.openxmlformats.org/officeDocument/2006/relationships/tags" Target="../tags/tag576.xml"/><Relationship Id="rId13" Type="http://schemas.openxmlformats.org/officeDocument/2006/relationships/tags" Target="../tags/tag581.xml"/><Relationship Id="rId18" Type="http://schemas.openxmlformats.org/officeDocument/2006/relationships/image" Target="../media/image32.png"/><Relationship Id="rId3" Type="http://schemas.openxmlformats.org/officeDocument/2006/relationships/tags" Target="../tags/tag571.xml"/><Relationship Id="rId7" Type="http://schemas.openxmlformats.org/officeDocument/2006/relationships/tags" Target="../tags/tag575.xml"/><Relationship Id="rId12" Type="http://schemas.openxmlformats.org/officeDocument/2006/relationships/tags" Target="../tags/tag580.xml"/><Relationship Id="rId17" Type="http://schemas.openxmlformats.org/officeDocument/2006/relationships/image" Target="../media/image4.png"/><Relationship Id="rId2" Type="http://schemas.openxmlformats.org/officeDocument/2006/relationships/tags" Target="../tags/tag570.xml"/><Relationship Id="rId16" Type="http://schemas.openxmlformats.org/officeDocument/2006/relationships/image" Target="../media/image3.png"/><Relationship Id="rId1" Type="http://schemas.openxmlformats.org/officeDocument/2006/relationships/tags" Target="../tags/tag569.xml"/><Relationship Id="rId6" Type="http://schemas.openxmlformats.org/officeDocument/2006/relationships/tags" Target="../tags/tag574.xml"/><Relationship Id="rId11" Type="http://schemas.openxmlformats.org/officeDocument/2006/relationships/tags" Target="../tags/tag579.xml"/><Relationship Id="rId5" Type="http://schemas.openxmlformats.org/officeDocument/2006/relationships/tags" Target="../tags/tag573.xml"/><Relationship Id="rId15" Type="http://schemas.openxmlformats.org/officeDocument/2006/relationships/slideLayout" Target="../slideLayouts/slideLayout7.xml"/><Relationship Id="rId10" Type="http://schemas.openxmlformats.org/officeDocument/2006/relationships/tags" Target="../tags/tag578.xml"/><Relationship Id="rId4" Type="http://schemas.openxmlformats.org/officeDocument/2006/relationships/tags" Target="../tags/tag572.xml"/><Relationship Id="rId9" Type="http://schemas.openxmlformats.org/officeDocument/2006/relationships/tags" Target="../tags/tag577.xml"/><Relationship Id="rId14" Type="http://schemas.openxmlformats.org/officeDocument/2006/relationships/tags" Target="../tags/tag582.xml"/></Relationships>
</file>

<file path=ppt/slides/_rels/slide39.xml.rels><?xml version="1.0" encoding="UTF-8" standalone="yes"?>
<Relationships xmlns="http://schemas.openxmlformats.org/package/2006/relationships"><Relationship Id="rId8" Type="http://schemas.openxmlformats.org/officeDocument/2006/relationships/tags" Target="../tags/tag590.xml"/><Relationship Id="rId13" Type="http://schemas.openxmlformats.org/officeDocument/2006/relationships/tags" Target="../tags/tag595.xml"/><Relationship Id="rId3" Type="http://schemas.openxmlformats.org/officeDocument/2006/relationships/tags" Target="../tags/tag585.xml"/><Relationship Id="rId7" Type="http://schemas.openxmlformats.org/officeDocument/2006/relationships/tags" Target="../tags/tag589.xml"/><Relationship Id="rId12" Type="http://schemas.openxmlformats.org/officeDocument/2006/relationships/tags" Target="../tags/tag594.xml"/><Relationship Id="rId17" Type="http://schemas.openxmlformats.org/officeDocument/2006/relationships/image" Target="../media/image4.png"/><Relationship Id="rId2" Type="http://schemas.openxmlformats.org/officeDocument/2006/relationships/tags" Target="../tags/tag584.xml"/><Relationship Id="rId16" Type="http://schemas.openxmlformats.org/officeDocument/2006/relationships/image" Target="../media/image3.png"/><Relationship Id="rId1" Type="http://schemas.openxmlformats.org/officeDocument/2006/relationships/tags" Target="../tags/tag583.xml"/><Relationship Id="rId6" Type="http://schemas.openxmlformats.org/officeDocument/2006/relationships/tags" Target="../tags/tag588.xml"/><Relationship Id="rId11" Type="http://schemas.openxmlformats.org/officeDocument/2006/relationships/tags" Target="../tags/tag593.xml"/><Relationship Id="rId5" Type="http://schemas.openxmlformats.org/officeDocument/2006/relationships/tags" Target="../tags/tag587.xml"/><Relationship Id="rId15" Type="http://schemas.openxmlformats.org/officeDocument/2006/relationships/slideLayout" Target="../slideLayouts/slideLayout7.xml"/><Relationship Id="rId10" Type="http://schemas.openxmlformats.org/officeDocument/2006/relationships/tags" Target="../tags/tag592.xml"/><Relationship Id="rId4" Type="http://schemas.openxmlformats.org/officeDocument/2006/relationships/tags" Target="../tags/tag586.xml"/><Relationship Id="rId9" Type="http://schemas.openxmlformats.org/officeDocument/2006/relationships/tags" Target="../tags/tag591.xml"/><Relationship Id="rId14" Type="http://schemas.openxmlformats.org/officeDocument/2006/relationships/tags" Target="../tags/tag596.xml"/></Relationships>
</file>

<file path=ppt/slides/_rels/slide4.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image" Target="../media/image4.png"/><Relationship Id="rId2" Type="http://schemas.openxmlformats.org/officeDocument/2006/relationships/tags" Target="../tags/tag94.xml"/><Relationship Id="rId16" Type="http://schemas.openxmlformats.org/officeDocument/2006/relationships/image" Target="../media/image3.png"/><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slideLayout" Target="../slideLayouts/slideLayout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40.xml.rels><?xml version="1.0" encoding="UTF-8" standalone="yes"?>
<Relationships xmlns="http://schemas.openxmlformats.org/package/2006/relationships"><Relationship Id="rId8" Type="http://schemas.openxmlformats.org/officeDocument/2006/relationships/tags" Target="../tags/tag604.xml"/><Relationship Id="rId13" Type="http://schemas.openxmlformats.org/officeDocument/2006/relationships/tags" Target="../tags/tag609.xml"/><Relationship Id="rId18" Type="http://schemas.openxmlformats.org/officeDocument/2006/relationships/image" Target="../media/image33.png"/><Relationship Id="rId3" Type="http://schemas.openxmlformats.org/officeDocument/2006/relationships/tags" Target="../tags/tag599.xml"/><Relationship Id="rId7" Type="http://schemas.openxmlformats.org/officeDocument/2006/relationships/tags" Target="../tags/tag603.xml"/><Relationship Id="rId12" Type="http://schemas.openxmlformats.org/officeDocument/2006/relationships/tags" Target="../tags/tag608.xml"/><Relationship Id="rId17" Type="http://schemas.openxmlformats.org/officeDocument/2006/relationships/image" Target="../media/image4.png"/><Relationship Id="rId2" Type="http://schemas.openxmlformats.org/officeDocument/2006/relationships/tags" Target="../tags/tag598.xml"/><Relationship Id="rId16" Type="http://schemas.openxmlformats.org/officeDocument/2006/relationships/image" Target="../media/image3.png"/><Relationship Id="rId1" Type="http://schemas.openxmlformats.org/officeDocument/2006/relationships/tags" Target="../tags/tag597.xml"/><Relationship Id="rId6" Type="http://schemas.openxmlformats.org/officeDocument/2006/relationships/tags" Target="../tags/tag602.xml"/><Relationship Id="rId11" Type="http://schemas.openxmlformats.org/officeDocument/2006/relationships/tags" Target="../tags/tag607.xml"/><Relationship Id="rId5" Type="http://schemas.openxmlformats.org/officeDocument/2006/relationships/tags" Target="../tags/tag601.xml"/><Relationship Id="rId15" Type="http://schemas.openxmlformats.org/officeDocument/2006/relationships/slideLayout" Target="../slideLayouts/slideLayout7.xml"/><Relationship Id="rId10" Type="http://schemas.openxmlformats.org/officeDocument/2006/relationships/tags" Target="../tags/tag606.xml"/><Relationship Id="rId4" Type="http://schemas.openxmlformats.org/officeDocument/2006/relationships/tags" Target="../tags/tag600.xml"/><Relationship Id="rId9" Type="http://schemas.openxmlformats.org/officeDocument/2006/relationships/tags" Target="../tags/tag605.xml"/><Relationship Id="rId14" Type="http://schemas.openxmlformats.org/officeDocument/2006/relationships/tags" Target="../tags/tag610.xml"/></Relationships>
</file>

<file path=ppt/slides/_rels/slide41.xml.rels><?xml version="1.0" encoding="UTF-8" standalone="yes"?>
<Relationships xmlns="http://schemas.openxmlformats.org/package/2006/relationships"><Relationship Id="rId8" Type="http://schemas.openxmlformats.org/officeDocument/2006/relationships/tags" Target="../tags/tag618.xml"/><Relationship Id="rId13" Type="http://schemas.openxmlformats.org/officeDocument/2006/relationships/tags" Target="../tags/tag623.xml"/><Relationship Id="rId3" Type="http://schemas.openxmlformats.org/officeDocument/2006/relationships/tags" Target="../tags/tag613.xml"/><Relationship Id="rId7" Type="http://schemas.openxmlformats.org/officeDocument/2006/relationships/tags" Target="../tags/tag617.xml"/><Relationship Id="rId12" Type="http://schemas.openxmlformats.org/officeDocument/2006/relationships/tags" Target="../tags/tag622.xml"/><Relationship Id="rId17" Type="http://schemas.openxmlformats.org/officeDocument/2006/relationships/image" Target="../media/image4.png"/><Relationship Id="rId2" Type="http://schemas.openxmlformats.org/officeDocument/2006/relationships/tags" Target="../tags/tag612.xml"/><Relationship Id="rId16" Type="http://schemas.openxmlformats.org/officeDocument/2006/relationships/image" Target="../media/image3.png"/><Relationship Id="rId1" Type="http://schemas.openxmlformats.org/officeDocument/2006/relationships/tags" Target="../tags/tag611.xml"/><Relationship Id="rId6" Type="http://schemas.openxmlformats.org/officeDocument/2006/relationships/tags" Target="../tags/tag616.xml"/><Relationship Id="rId11" Type="http://schemas.openxmlformats.org/officeDocument/2006/relationships/tags" Target="../tags/tag621.xml"/><Relationship Id="rId5" Type="http://schemas.openxmlformats.org/officeDocument/2006/relationships/tags" Target="../tags/tag615.xml"/><Relationship Id="rId15" Type="http://schemas.openxmlformats.org/officeDocument/2006/relationships/slideLayout" Target="../slideLayouts/slideLayout7.xml"/><Relationship Id="rId10" Type="http://schemas.openxmlformats.org/officeDocument/2006/relationships/tags" Target="../tags/tag620.xml"/><Relationship Id="rId4" Type="http://schemas.openxmlformats.org/officeDocument/2006/relationships/tags" Target="../tags/tag614.xml"/><Relationship Id="rId9" Type="http://schemas.openxmlformats.org/officeDocument/2006/relationships/tags" Target="../tags/tag619.xml"/><Relationship Id="rId14" Type="http://schemas.openxmlformats.org/officeDocument/2006/relationships/tags" Target="../tags/tag624.xml"/></Relationships>
</file>

<file path=ppt/slides/_rels/slide42.xml.rels><?xml version="1.0" encoding="UTF-8" standalone="yes"?>
<Relationships xmlns="http://schemas.openxmlformats.org/package/2006/relationships"><Relationship Id="rId8" Type="http://schemas.openxmlformats.org/officeDocument/2006/relationships/tags" Target="../tags/tag632.xml"/><Relationship Id="rId13" Type="http://schemas.openxmlformats.org/officeDocument/2006/relationships/tags" Target="../tags/tag637.xml"/><Relationship Id="rId18" Type="http://schemas.openxmlformats.org/officeDocument/2006/relationships/image" Target="../media/image34.png"/><Relationship Id="rId3" Type="http://schemas.openxmlformats.org/officeDocument/2006/relationships/tags" Target="../tags/tag627.xml"/><Relationship Id="rId7" Type="http://schemas.openxmlformats.org/officeDocument/2006/relationships/tags" Target="../tags/tag631.xml"/><Relationship Id="rId12" Type="http://schemas.openxmlformats.org/officeDocument/2006/relationships/tags" Target="../tags/tag636.xml"/><Relationship Id="rId17" Type="http://schemas.openxmlformats.org/officeDocument/2006/relationships/image" Target="../media/image4.png"/><Relationship Id="rId2" Type="http://schemas.openxmlformats.org/officeDocument/2006/relationships/tags" Target="../tags/tag626.xml"/><Relationship Id="rId16" Type="http://schemas.openxmlformats.org/officeDocument/2006/relationships/image" Target="../media/image3.png"/><Relationship Id="rId1" Type="http://schemas.openxmlformats.org/officeDocument/2006/relationships/tags" Target="../tags/tag625.xml"/><Relationship Id="rId6" Type="http://schemas.openxmlformats.org/officeDocument/2006/relationships/tags" Target="../tags/tag630.xml"/><Relationship Id="rId11" Type="http://schemas.openxmlformats.org/officeDocument/2006/relationships/tags" Target="../tags/tag635.xml"/><Relationship Id="rId5" Type="http://schemas.openxmlformats.org/officeDocument/2006/relationships/tags" Target="../tags/tag629.xml"/><Relationship Id="rId15" Type="http://schemas.openxmlformats.org/officeDocument/2006/relationships/slideLayout" Target="../slideLayouts/slideLayout7.xml"/><Relationship Id="rId10" Type="http://schemas.openxmlformats.org/officeDocument/2006/relationships/tags" Target="../tags/tag634.xml"/><Relationship Id="rId19" Type="http://schemas.openxmlformats.org/officeDocument/2006/relationships/image" Target="../media/image35.png"/><Relationship Id="rId4" Type="http://schemas.openxmlformats.org/officeDocument/2006/relationships/tags" Target="../tags/tag628.xml"/><Relationship Id="rId9" Type="http://schemas.openxmlformats.org/officeDocument/2006/relationships/tags" Target="../tags/tag633.xml"/><Relationship Id="rId14" Type="http://schemas.openxmlformats.org/officeDocument/2006/relationships/tags" Target="../tags/tag638.xml"/></Relationships>
</file>

<file path=ppt/slides/_rels/slide43.xml.rels><?xml version="1.0" encoding="UTF-8" standalone="yes"?>
<Relationships xmlns="http://schemas.openxmlformats.org/package/2006/relationships"><Relationship Id="rId8" Type="http://schemas.openxmlformats.org/officeDocument/2006/relationships/tags" Target="../tags/tag646.xml"/><Relationship Id="rId13" Type="http://schemas.openxmlformats.org/officeDocument/2006/relationships/tags" Target="../tags/tag651.xml"/><Relationship Id="rId18" Type="http://schemas.openxmlformats.org/officeDocument/2006/relationships/image" Target="../media/image36.png"/><Relationship Id="rId3" Type="http://schemas.openxmlformats.org/officeDocument/2006/relationships/tags" Target="../tags/tag641.xml"/><Relationship Id="rId7" Type="http://schemas.openxmlformats.org/officeDocument/2006/relationships/tags" Target="../tags/tag645.xml"/><Relationship Id="rId12" Type="http://schemas.openxmlformats.org/officeDocument/2006/relationships/tags" Target="../tags/tag650.xml"/><Relationship Id="rId17" Type="http://schemas.openxmlformats.org/officeDocument/2006/relationships/image" Target="../media/image4.png"/><Relationship Id="rId2" Type="http://schemas.openxmlformats.org/officeDocument/2006/relationships/tags" Target="../tags/tag640.xml"/><Relationship Id="rId16" Type="http://schemas.openxmlformats.org/officeDocument/2006/relationships/image" Target="../media/image3.png"/><Relationship Id="rId1" Type="http://schemas.openxmlformats.org/officeDocument/2006/relationships/tags" Target="../tags/tag639.xml"/><Relationship Id="rId6" Type="http://schemas.openxmlformats.org/officeDocument/2006/relationships/tags" Target="../tags/tag644.xml"/><Relationship Id="rId11" Type="http://schemas.openxmlformats.org/officeDocument/2006/relationships/tags" Target="../tags/tag649.xml"/><Relationship Id="rId5" Type="http://schemas.openxmlformats.org/officeDocument/2006/relationships/tags" Target="../tags/tag643.xml"/><Relationship Id="rId15" Type="http://schemas.openxmlformats.org/officeDocument/2006/relationships/slideLayout" Target="../slideLayouts/slideLayout7.xml"/><Relationship Id="rId10" Type="http://schemas.openxmlformats.org/officeDocument/2006/relationships/tags" Target="../tags/tag648.xml"/><Relationship Id="rId19" Type="http://schemas.openxmlformats.org/officeDocument/2006/relationships/image" Target="../media/image37.png"/><Relationship Id="rId4" Type="http://schemas.openxmlformats.org/officeDocument/2006/relationships/tags" Target="../tags/tag642.xml"/><Relationship Id="rId9" Type="http://schemas.openxmlformats.org/officeDocument/2006/relationships/tags" Target="../tags/tag647.xml"/><Relationship Id="rId14" Type="http://schemas.openxmlformats.org/officeDocument/2006/relationships/tags" Target="../tags/tag652.xml"/></Relationships>
</file>

<file path=ppt/slides/_rels/slide44.xml.rels><?xml version="1.0" encoding="UTF-8" standalone="yes"?>
<Relationships xmlns="http://schemas.openxmlformats.org/package/2006/relationships"><Relationship Id="rId8" Type="http://schemas.openxmlformats.org/officeDocument/2006/relationships/tags" Target="../tags/tag660.xml"/><Relationship Id="rId13" Type="http://schemas.openxmlformats.org/officeDocument/2006/relationships/tags" Target="../tags/tag665.xml"/><Relationship Id="rId18" Type="http://schemas.openxmlformats.org/officeDocument/2006/relationships/image" Target="../media/image38.png"/><Relationship Id="rId3" Type="http://schemas.openxmlformats.org/officeDocument/2006/relationships/tags" Target="../tags/tag655.xml"/><Relationship Id="rId7" Type="http://schemas.openxmlformats.org/officeDocument/2006/relationships/tags" Target="../tags/tag659.xml"/><Relationship Id="rId12" Type="http://schemas.openxmlformats.org/officeDocument/2006/relationships/tags" Target="../tags/tag664.xml"/><Relationship Id="rId17" Type="http://schemas.openxmlformats.org/officeDocument/2006/relationships/image" Target="../media/image4.png"/><Relationship Id="rId2" Type="http://schemas.openxmlformats.org/officeDocument/2006/relationships/tags" Target="../tags/tag654.xml"/><Relationship Id="rId16" Type="http://schemas.openxmlformats.org/officeDocument/2006/relationships/image" Target="../media/image3.png"/><Relationship Id="rId20" Type="http://schemas.openxmlformats.org/officeDocument/2006/relationships/image" Target="../media/image40.png"/><Relationship Id="rId1" Type="http://schemas.openxmlformats.org/officeDocument/2006/relationships/tags" Target="../tags/tag653.xml"/><Relationship Id="rId6" Type="http://schemas.openxmlformats.org/officeDocument/2006/relationships/tags" Target="../tags/tag658.xml"/><Relationship Id="rId11" Type="http://schemas.openxmlformats.org/officeDocument/2006/relationships/tags" Target="../tags/tag663.xml"/><Relationship Id="rId5" Type="http://schemas.openxmlformats.org/officeDocument/2006/relationships/tags" Target="../tags/tag657.xml"/><Relationship Id="rId15" Type="http://schemas.openxmlformats.org/officeDocument/2006/relationships/slideLayout" Target="../slideLayouts/slideLayout7.xml"/><Relationship Id="rId10" Type="http://schemas.openxmlformats.org/officeDocument/2006/relationships/tags" Target="../tags/tag662.xml"/><Relationship Id="rId19" Type="http://schemas.openxmlformats.org/officeDocument/2006/relationships/image" Target="../media/image39.png"/><Relationship Id="rId4" Type="http://schemas.openxmlformats.org/officeDocument/2006/relationships/tags" Target="../tags/tag656.xml"/><Relationship Id="rId9" Type="http://schemas.openxmlformats.org/officeDocument/2006/relationships/tags" Target="../tags/tag661.xml"/><Relationship Id="rId14" Type="http://schemas.openxmlformats.org/officeDocument/2006/relationships/tags" Target="../tags/tag666.xml"/></Relationships>
</file>

<file path=ppt/slides/_rels/slide45.xml.rels><?xml version="1.0" encoding="UTF-8" standalone="yes"?>
<Relationships xmlns="http://schemas.openxmlformats.org/package/2006/relationships"><Relationship Id="rId8" Type="http://schemas.openxmlformats.org/officeDocument/2006/relationships/tags" Target="../tags/tag674.xml"/><Relationship Id="rId13" Type="http://schemas.openxmlformats.org/officeDocument/2006/relationships/tags" Target="../tags/tag679.xml"/><Relationship Id="rId18" Type="http://schemas.openxmlformats.org/officeDocument/2006/relationships/image" Target="../media/image41.png"/><Relationship Id="rId3" Type="http://schemas.openxmlformats.org/officeDocument/2006/relationships/tags" Target="../tags/tag669.xml"/><Relationship Id="rId7" Type="http://schemas.openxmlformats.org/officeDocument/2006/relationships/tags" Target="../tags/tag673.xml"/><Relationship Id="rId12" Type="http://schemas.openxmlformats.org/officeDocument/2006/relationships/tags" Target="../tags/tag678.xml"/><Relationship Id="rId17" Type="http://schemas.openxmlformats.org/officeDocument/2006/relationships/image" Target="../media/image4.png"/><Relationship Id="rId2" Type="http://schemas.openxmlformats.org/officeDocument/2006/relationships/tags" Target="../tags/tag668.xml"/><Relationship Id="rId16" Type="http://schemas.openxmlformats.org/officeDocument/2006/relationships/image" Target="../media/image3.png"/><Relationship Id="rId1" Type="http://schemas.openxmlformats.org/officeDocument/2006/relationships/tags" Target="../tags/tag667.xml"/><Relationship Id="rId6" Type="http://schemas.openxmlformats.org/officeDocument/2006/relationships/tags" Target="../tags/tag672.xml"/><Relationship Id="rId11" Type="http://schemas.openxmlformats.org/officeDocument/2006/relationships/tags" Target="../tags/tag677.xml"/><Relationship Id="rId5" Type="http://schemas.openxmlformats.org/officeDocument/2006/relationships/tags" Target="../tags/tag671.xml"/><Relationship Id="rId15" Type="http://schemas.openxmlformats.org/officeDocument/2006/relationships/slideLayout" Target="../slideLayouts/slideLayout7.xml"/><Relationship Id="rId10" Type="http://schemas.openxmlformats.org/officeDocument/2006/relationships/tags" Target="../tags/tag676.xml"/><Relationship Id="rId4" Type="http://schemas.openxmlformats.org/officeDocument/2006/relationships/tags" Target="../tags/tag670.xml"/><Relationship Id="rId9" Type="http://schemas.openxmlformats.org/officeDocument/2006/relationships/tags" Target="../tags/tag675.xml"/><Relationship Id="rId14" Type="http://schemas.openxmlformats.org/officeDocument/2006/relationships/tags" Target="../tags/tag680.xml"/></Relationships>
</file>

<file path=ppt/slides/_rels/slide46.xml.rels><?xml version="1.0" encoding="UTF-8" standalone="yes"?>
<Relationships xmlns="http://schemas.openxmlformats.org/package/2006/relationships"><Relationship Id="rId8" Type="http://schemas.openxmlformats.org/officeDocument/2006/relationships/tags" Target="../tags/tag688.xml"/><Relationship Id="rId13" Type="http://schemas.openxmlformats.org/officeDocument/2006/relationships/tags" Target="../tags/tag693.xml"/><Relationship Id="rId18" Type="http://schemas.openxmlformats.org/officeDocument/2006/relationships/image" Target="../media/image42.png"/><Relationship Id="rId3" Type="http://schemas.openxmlformats.org/officeDocument/2006/relationships/tags" Target="../tags/tag683.xml"/><Relationship Id="rId7" Type="http://schemas.openxmlformats.org/officeDocument/2006/relationships/tags" Target="../tags/tag687.xml"/><Relationship Id="rId12" Type="http://schemas.openxmlformats.org/officeDocument/2006/relationships/tags" Target="../tags/tag692.xml"/><Relationship Id="rId17" Type="http://schemas.openxmlformats.org/officeDocument/2006/relationships/image" Target="../media/image4.png"/><Relationship Id="rId2" Type="http://schemas.openxmlformats.org/officeDocument/2006/relationships/tags" Target="../tags/tag682.xml"/><Relationship Id="rId16" Type="http://schemas.openxmlformats.org/officeDocument/2006/relationships/image" Target="../media/image3.png"/><Relationship Id="rId1" Type="http://schemas.openxmlformats.org/officeDocument/2006/relationships/tags" Target="../tags/tag681.xml"/><Relationship Id="rId6" Type="http://schemas.openxmlformats.org/officeDocument/2006/relationships/tags" Target="../tags/tag686.xml"/><Relationship Id="rId11" Type="http://schemas.openxmlformats.org/officeDocument/2006/relationships/tags" Target="../tags/tag691.xml"/><Relationship Id="rId5" Type="http://schemas.openxmlformats.org/officeDocument/2006/relationships/tags" Target="../tags/tag685.xml"/><Relationship Id="rId15" Type="http://schemas.openxmlformats.org/officeDocument/2006/relationships/slideLayout" Target="../slideLayouts/slideLayout7.xml"/><Relationship Id="rId10" Type="http://schemas.openxmlformats.org/officeDocument/2006/relationships/tags" Target="../tags/tag690.xml"/><Relationship Id="rId19" Type="http://schemas.openxmlformats.org/officeDocument/2006/relationships/image" Target="../media/image43.png"/><Relationship Id="rId4" Type="http://schemas.openxmlformats.org/officeDocument/2006/relationships/tags" Target="../tags/tag684.xml"/><Relationship Id="rId9" Type="http://schemas.openxmlformats.org/officeDocument/2006/relationships/tags" Target="../tags/tag689.xml"/><Relationship Id="rId14" Type="http://schemas.openxmlformats.org/officeDocument/2006/relationships/tags" Target="../tags/tag694.xml"/></Relationships>
</file>

<file path=ppt/slides/_rels/slide47.xml.rels><?xml version="1.0" encoding="UTF-8" standalone="yes"?>
<Relationships xmlns="http://schemas.openxmlformats.org/package/2006/relationships"><Relationship Id="rId8" Type="http://schemas.openxmlformats.org/officeDocument/2006/relationships/tags" Target="../tags/tag702.xml"/><Relationship Id="rId13" Type="http://schemas.openxmlformats.org/officeDocument/2006/relationships/tags" Target="../tags/tag707.xml"/><Relationship Id="rId18" Type="http://schemas.openxmlformats.org/officeDocument/2006/relationships/image" Target="../media/image44.png"/><Relationship Id="rId3" Type="http://schemas.openxmlformats.org/officeDocument/2006/relationships/tags" Target="../tags/tag697.xml"/><Relationship Id="rId7" Type="http://schemas.openxmlformats.org/officeDocument/2006/relationships/tags" Target="../tags/tag701.xml"/><Relationship Id="rId12" Type="http://schemas.openxmlformats.org/officeDocument/2006/relationships/tags" Target="../tags/tag706.xml"/><Relationship Id="rId17" Type="http://schemas.openxmlformats.org/officeDocument/2006/relationships/image" Target="../media/image4.png"/><Relationship Id="rId2" Type="http://schemas.openxmlformats.org/officeDocument/2006/relationships/tags" Target="../tags/tag696.xml"/><Relationship Id="rId16" Type="http://schemas.openxmlformats.org/officeDocument/2006/relationships/image" Target="../media/image3.png"/><Relationship Id="rId1" Type="http://schemas.openxmlformats.org/officeDocument/2006/relationships/tags" Target="../tags/tag695.xml"/><Relationship Id="rId6" Type="http://schemas.openxmlformats.org/officeDocument/2006/relationships/tags" Target="../tags/tag700.xml"/><Relationship Id="rId11" Type="http://schemas.openxmlformats.org/officeDocument/2006/relationships/tags" Target="../tags/tag705.xml"/><Relationship Id="rId5" Type="http://schemas.openxmlformats.org/officeDocument/2006/relationships/tags" Target="../tags/tag699.xml"/><Relationship Id="rId15" Type="http://schemas.openxmlformats.org/officeDocument/2006/relationships/slideLayout" Target="../slideLayouts/slideLayout7.xml"/><Relationship Id="rId10" Type="http://schemas.openxmlformats.org/officeDocument/2006/relationships/tags" Target="../tags/tag704.xml"/><Relationship Id="rId4" Type="http://schemas.openxmlformats.org/officeDocument/2006/relationships/tags" Target="../tags/tag698.xml"/><Relationship Id="rId9" Type="http://schemas.openxmlformats.org/officeDocument/2006/relationships/tags" Target="../tags/tag703.xml"/><Relationship Id="rId14" Type="http://schemas.openxmlformats.org/officeDocument/2006/relationships/tags" Target="../tags/tag708.xml"/></Relationships>
</file>

<file path=ppt/slides/_rels/slide48.xml.rels><?xml version="1.0" encoding="UTF-8" standalone="yes"?>
<Relationships xmlns="http://schemas.openxmlformats.org/package/2006/relationships"><Relationship Id="rId8" Type="http://schemas.openxmlformats.org/officeDocument/2006/relationships/tags" Target="../tags/tag716.xml"/><Relationship Id="rId13" Type="http://schemas.openxmlformats.org/officeDocument/2006/relationships/tags" Target="../tags/tag721.xml"/><Relationship Id="rId3" Type="http://schemas.openxmlformats.org/officeDocument/2006/relationships/tags" Target="../tags/tag711.xml"/><Relationship Id="rId7" Type="http://schemas.openxmlformats.org/officeDocument/2006/relationships/tags" Target="../tags/tag715.xml"/><Relationship Id="rId12" Type="http://schemas.openxmlformats.org/officeDocument/2006/relationships/tags" Target="../tags/tag720.xml"/><Relationship Id="rId17" Type="http://schemas.openxmlformats.org/officeDocument/2006/relationships/image" Target="../media/image4.png"/><Relationship Id="rId2" Type="http://schemas.openxmlformats.org/officeDocument/2006/relationships/tags" Target="../tags/tag710.xml"/><Relationship Id="rId16" Type="http://schemas.openxmlformats.org/officeDocument/2006/relationships/image" Target="../media/image3.png"/><Relationship Id="rId1" Type="http://schemas.openxmlformats.org/officeDocument/2006/relationships/tags" Target="../tags/tag709.xml"/><Relationship Id="rId6" Type="http://schemas.openxmlformats.org/officeDocument/2006/relationships/tags" Target="../tags/tag714.xml"/><Relationship Id="rId11" Type="http://schemas.openxmlformats.org/officeDocument/2006/relationships/tags" Target="../tags/tag719.xml"/><Relationship Id="rId5" Type="http://schemas.openxmlformats.org/officeDocument/2006/relationships/tags" Target="../tags/tag713.xml"/><Relationship Id="rId15" Type="http://schemas.openxmlformats.org/officeDocument/2006/relationships/slideLayout" Target="../slideLayouts/slideLayout7.xml"/><Relationship Id="rId10" Type="http://schemas.openxmlformats.org/officeDocument/2006/relationships/tags" Target="../tags/tag718.xml"/><Relationship Id="rId4" Type="http://schemas.openxmlformats.org/officeDocument/2006/relationships/tags" Target="../tags/tag712.xml"/><Relationship Id="rId9" Type="http://schemas.openxmlformats.org/officeDocument/2006/relationships/tags" Target="../tags/tag717.xml"/><Relationship Id="rId14" Type="http://schemas.openxmlformats.org/officeDocument/2006/relationships/tags" Target="../tags/tag722.xml"/></Relationships>
</file>

<file path=ppt/slides/_rels/slide49.xml.rels><?xml version="1.0" encoding="UTF-8" standalone="yes"?>
<Relationships xmlns="http://schemas.openxmlformats.org/package/2006/relationships"><Relationship Id="rId8" Type="http://schemas.openxmlformats.org/officeDocument/2006/relationships/tags" Target="../tags/tag730.xml"/><Relationship Id="rId13" Type="http://schemas.openxmlformats.org/officeDocument/2006/relationships/tags" Target="../tags/tag735.xml"/><Relationship Id="rId18" Type="http://schemas.openxmlformats.org/officeDocument/2006/relationships/image" Target="../media/image40.png"/><Relationship Id="rId3" Type="http://schemas.openxmlformats.org/officeDocument/2006/relationships/tags" Target="../tags/tag725.xml"/><Relationship Id="rId7" Type="http://schemas.openxmlformats.org/officeDocument/2006/relationships/tags" Target="../tags/tag729.xml"/><Relationship Id="rId12" Type="http://schemas.openxmlformats.org/officeDocument/2006/relationships/tags" Target="../tags/tag734.xml"/><Relationship Id="rId17" Type="http://schemas.openxmlformats.org/officeDocument/2006/relationships/image" Target="../media/image4.png"/><Relationship Id="rId2" Type="http://schemas.openxmlformats.org/officeDocument/2006/relationships/tags" Target="../tags/tag724.xml"/><Relationship Id="rId16" Type="http://schemas.openxmlformats.org/officeDocument/2006/relationships/image" Target="../media/image3.png"/><Relationship Id="rId1" Type="http://schemas.openxmlformats.org/officeDocument/2006/relationships/tags" Target="../tags/tag723.xml"/><Relationship Id="rId6" Type="http://schemas.openxmlformats.org/officeDocument/2006/relationships/tags" Target="../tags/tag728.xml"/><Relationship Id="rId11" Type="http://schemas.openxmlformats.org/officeDocument/2006/relationships/tags" Target="../tags/tag733.xml"/><Relationship Id="rId5" Type="http://schemas.openxmlformats.org/officeDocument/2006/relationships/tags" Target="../tags/tag727.xml"/><Relationship Id="rId15" Type="http://schemas.openxmlformats.org/officeDocument/2006/relationships/slideLayout" Target="../slideLayouts/slideLayout7.xml"/><Relationship Id="rId10" Type="http://schemas.openxmlformats.org/officeDocument/2006/relationships/tags" Target="../tags/tag732.xml"/><Relationship Id="rId4" Type="http://schemas.openxmlformats.org/officeDocument/2006/relationships/tags" Target="../tags/tag726.xml"/><Relationship Id="rId9" Type="http://schemas.openxmlformats.org/officeDocument/2006/relationships/tags" Target="../tags/tag731.xml"/><Relationship Id="rId14" Type="http://schemas.openxmlformats.org/officeDocument/2006/relationships/tags" Target="../tags/tag736.xml"/></Relationships>
</file>

<file path=ppt/slides/_rels/slide5.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image" Target="../media/image4.png"/><Relationship Id="rId2" Type="http://schemas.openxmlformats.org/officeDocument/2006/relationships/tags" Target="../tags/tag108.xml"/><Relationship Id="rId16" Type="http://schemas.openxmlformats.org/officeDocument/2006/relationships/image" Target="../media/image3.png"/><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5" Type="http://schemas.openxmlformats.org/officeDocument/2006/relationships/slideLayout" Target="../slideLayouts/slideLayout7.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s>
</file>

<file path=ppt/slides/_rels/slide50.xml.rels><?xml version="1.0" encoding="UTF-8" standalone="yes"?>
<Relationships xmlns="http://schemas.openxmlformats.org/package/2006/relationships"><Relationship Id="rId8" Type="http://schemas.openxmlformats.org/officeDocument/2006/relationships/tags" Target="../tags/tag744.xml"/><Relationship Id="rId13" Type="http://schemas.openxmlformats.org/officeDocument/2006/relationships/tags" Target="../tags/tag749.xml"/><Relationship Id="rId18" Type="http://schemas.openxmlformats.org/officeDocument/2006/relationships/image" Target="../media/image45.emf"/><Relationship Id="rId3" Type="http://schemas.openxmlformats.org/officeDocument/2006/relationships/tags" Target="../tags/tag739.xml"/><Relationship Id="rId7" Type="http://schemas.openxmlformats.org/officeDocument/2006/relationships/tags" Target="../tags/tag743.xml"/><Relationship Id="rId12" Type="http://schemas.openxmlformats.org/officeDocument/2006/relationships/tags" Target="../tags/tag748.xml"/><Relationship Id="rId17" Type="http://schemas.openxmlformats.org/officeDocument/2006/relationships/image" Target="../media/image4.png"/><Relationship Id="rId2" Type="http://schemas.openxmlformats.org/officeDocument/2006/relationships/tags" Target="../tags/tag738.xml"/><Relationship Id="rId16" Type="http://schemas.openxmlformats.org/officeDocument/2006/relationships/image" Target="../media/image3.png"/><Relationship Id="rId1" Type="http://schemas.openxmlformats.org/officeDocument/2006/relationships/tags" Target="../tags/tag737.xml"/><Relationship Id="rId6" Type="http://schemas.openxmlformats.org/officeDocument/2006/relationships/tags" Target="../tags/tag742.xml"/><Relationship Id="rId11" Type="http://schemas.openxmlformats.org/officeDocument/2006/relationships/tags" Target="../tags/tag747.xml"/><Relationship Id="rId5" Type="http://schemas.openxmlformats.org/officeDocument/2006/relationships/tags" Target="../tags/tag741.xml"/><Relationship Id="rId15" Type="http://schemas.openxmlformats.org/officeDocument/2006/relationships/slideLayout" Target="../slideLayouts/slideLayout7.xml"/><Relationship Id="rId10" Type="http://schemas.openxmlformats.org/officeDocument/2006/relationships/tags" Target="../tags/tag746.xml"/><Relationship Id="rId4" Type="http://schemas.openxmlformats.org/officeDocument/2006/relationships/tags" Target="../tags/tag740.xml"/><Relationship Id="rId9" Type="http://schemas.openxmlformats.org/officeDocument/2006/relationships/tags" Target="../tags/tag745.xml"/><Relationship Id="rId14" Type="http://schemas.openxmlformats.org/officeDocument/2006/relationships/tags" Target="../tags/tag750.xml"/></Relationships>
</file>

<file path=ppt/slides/_rels/slide51.xml.rels><?xml version="1.0" encoding="UTF-8" standalone="yes"?>
<Relationships xmlns="http://schemas.openxmlformats.org/package/2006/relationships"><Relationship Id="rId8" Type="http://schemas.openxmlformats.org/officeDocument/2006/relationships/tags" Target="../tags/tag758.xml"/><Relationship Id="rId13" Type="http://schemas.openxmlformats.org/officeDocument/2006/relationships/tags" Target="../tags/tag763.xml"/><Relationship Id="rId18" Type="http://schemas.openxmlformats.org/officeDocument/2006/relationships/image" Target="../media/image46.png"/><Relationship Id="rId3" Type="http://schemas.openxmlformats.org/officeDocument/2006/relationships/tags" Target="../tags/tag753.xml"/><Relationship Id="rId21" Type="http://schemas.openxmlformats.org/officeDocument/2006/relationships/image" Target="../media/image49.png"/><Relationship Id="rId7" Type="http://schemas.openxmlformats.org/officeDocument/2006/relationships/tags" Target="../tags/tag757.xml"/><Relationship Id="rId12" Type="http://schemas.openxmlformats.org/officeDocument/2006/relationships/tags" Target="../tags/tag762.xml"/><Relationship Id="rId17" Type="http://schemas.openxmlformats.org/officeDocument/2006/relationships/image" Target="../media/image4.png"/><Relationship Id="rId2" Type="http://schemas.openxmlformats.org/officeDocument/2006/relationships/tags" Target="../tags/tag752.xml"/><Relationship Id="rId16" Type="http://schemas.openxmlformats.org/officeDocument/2006/relationships/image" Target="../media/image3.png"/><Relationship Id="rId20" Type="http://schemas.openxmlformats.org/officeDocument/2006/relationships/image" Target="../media/image48.png"/><Relationship Id="rId1" Type="http://schemas.openxmlformats.org/officeDocument/2006/relationships/tags" Target="../tags/tag751.xml"/><Relationship Id="rId6" Type="http://schemas.openxmlformats.org/officeDocument/2006/relationships/tags" Target="../tags/tag756.xml"/><Relationship Id="rId11" Type="http://schemas.openxmlformats.org/officeDocument/2006/relationships/tags" Target="../tags/tag761.xml"/><Relationship Id="rId5" Type="http://schemas.openxmlformats.org/officeDocument/2006/relationships/tags" Target="../tags/tag755.xml"/><Relationship Id="rId15" Type="http://schemas.openxmlformats.org/officeDocument/2006/relationships/slideLayout" Target="../slideLayouts/slideLayout7.xml"/><Relationship Id="rId10" Type="http://schemas.openxmlformats.org/officeDocument/2006/relationships/tags" Target="../tags/tag760.xml"/><Relationship Id="rId19" Type="http://schemas.openxmlformats.org/officeDocument/2006/relationships/image" Target="../media/image47.png"/><Relationship Id="rId4" Type="http://schemas.openxmlformats.org/officeDocument/2006/relationships/tags" Target="../tags/tag754.xml"/><Relationship Id="rId9" Type="http://schemas.openxmlformats.org/officeDocument/2006/relationships/tags" Target="../tags/tag759.xml"/><Relationship Id="rId14" Type="http://schemas.openxmlformats.org/officeDocument/2006/relationships/tags" Target="../tags/tag764.xml"/></Relationships>
</file>

<file path=ppt/slides/_rels/slide52.xml.rels><?xml version="1.0" encoding="UTF-8" standalone="yes"?>
<Relationships xmlns="http://schemas.openxmlformats.org/package/2006/relationships"><Relationship Id="rId8" Type="http://schemas.openxmlformats.org/officeDocument/2006/relationships/tags" Target="../tags/tag772.xml"/><Relationship Id="rId13" Type="http://schemas.openxmlformats.org/officeDocument/2006/relationships/tags" Target="../tags/tag777.xml"/><Relationship Id="rId18" Type="http://schemas.openxmlformats.org/officeDocument/2006/relationships/image" Target="../media/image50.png"/><Relationship Id="rId3" Type="http://schemas.openxmlformats.org/officeDocument/2006/relationships/tags" Target="../tags/tag767.xml"/><Relationship Id="rId7" Type="http://schemas.openxmlformats.org/officeDocument/2006/relationships/tags" Target="../tags/tag771.xml"/><Relationship Id="rId12" Type="http://schemas.openxmlformats.org/officeDocument/2006/relationships/tags" Target="../tags/tag776.xml"/><Relationship Id="rId17" Type="http://schemas.openxmlformats.org/officeDocument/2006/relationships/image" Target="../media/image4.png"/><Relationship Id="rId2" Type="http://schemas.openxmlformats.org/officeDocument/2006/relationships/tags" Target="../tags/tag766.xml"/><Relationship Id="rId16" Type="http://schemas.openxmlformats.org/officeDocument/2006/relationships/image" Target="../media/image3.png"/><Relationship Id="rId1" Type="http://schemas.openxmlformats.org/officeDocument/2006/relationships/tags" Target="../tags/tag765.xml"/><Relationship Id="rId6" Type="http://schemas.openxmlformats.org/officeDocument/2006/relationships/tags" Target="../tags/tag770.xml"/><Relationship Id="rId11" Type="http://schemas.openxmlformats.org/officeDocument/2006/relationships/tags" Target="../tags/tag775.xml"/><Relationship Id="rId5" Type="http://schemas.openxmlformats.org/officeDocument/2006/relationships/tags" Target="../tags/tag769.xml"/><Relationship Id="rId15" Type="http://schemas.openxmlformats.org/officeDocument/2006/relationships/slideLayout" Target="../slideLayouts/slideLayout7.xml"/><Relationship Id="rId10" Type="http://schemas.openxmlformats.org/officeDocument/2006/relationships/tags" Target="../tags/tag774.xml"/><Relationship Id="rId4" Type="http://schemas.openxmlformats.org/officeDocument/2006/relationships/tags" Target="../tags/tag768.xml"/><Relationship Id="rId9" Type="http://schemas.openxmlformats.org/officeDocument/2006/relationships/tags" Target="../tags/tag773.xml"/><Relationship Id="rId14" Type="http://schemas.openxmlformats.org/officeDocument/2006/relationships/tags" Target="../tags/tag778.xml"/></Relationships>
</file>

<file path=ppt/slides/_rels/slide53.xml.rels><?xml version="1.0" encoding="UTF-8" standalone="yes"?>
<Relationships xmlns="http://schemas.openxmlformats.org/package/2006/relationships"><Relationship Id="rId8" Type="http://schemas.openxmlformats.org/officeDocument/2006/relationships/tags" Target="../tags/tag786.xml"/><Relationship Id="rId13" Type="http://schemas.openxmlformats.org/officeDocument/2006/relationships/tags" Target="../tags/tag791.xml"/><Relationship Id="rId18" Type="http://schemas.openxmlformats.org/officeDocument/2006/relationships/image" Target="../media/image51.emf"/><Relationship Id="rId3" Type="http://schemas.openxmlformats.org/officeDocument/2006/relationships/tags" Target="../tags/tag781.xml"/><Relationship Id="rId7" Type="http://schemas.openxmlformats.org/officeDocument/2006/relationships/tags" Target="../tags/tag785.xml"/><Relationship Id="rId12" Type="http://schemas.openxmlformats.org/officeDocument/2006/relationships/tags" Target="../tags/tag790.xml"/><Relationship Id="rId17" Type="http://schemas.openxmlformats.org/officeDocument/2006/relationships/image" Target="../media/image4.png"/><Relationship Id="rId2" Type="http://schemas.openxmlformats.org/officeDocument/2006/relationships/tags" Target="../tags/tag780.xml"/><Relationship Id="rId16" Type="http://schemas.openxmlformats.org/officeDocument/2006/relationships/image" Target="../media/image3.png"/><Relationship Id="rId1" Type="http://schemas.openxmlformats.org/officeDocument/2006/relationships/tags" Target="../tags/tag779.xml"/><Relationship Id="rId6" Type="http://schemas.openxmlformats.org/officeDocument/2006/relationships/tags" Target="../tags/tag784.xml"/><Relationship Id="rId11" Type="http://schemas.openxmlformats.org/officeDocument/2006/relationships/tags" Target="../tags/tag789.xml"/><Relationship Id="rId5" Type="http://schemas.openxmlformats.org/officeDocument/2006/relationships/tags" Target="../tags/tag783.xml"/><Relationship Id="rId15" Type="http://schemas.openxmlformats.org/officeDocument/2006/relationships/slideLayout" Target="../slideLayouts/slideLayout7.xml"/><Relationship Id="rId10" Type="http://schemas.openxmlformats.org/officeDocument/2006/relationships/tags" Target="../tags/tag788.xml"/><Relationship Id="rId4" Type="http://schemas.openxmlformats.org/officeDocument/2006/relationships/tags" Target="../tags/tag782.xml"/><Relationship Id="rId9" Type="http://schemas.openxmlformats.org/officeDocument/2006/relationships/tags" Target="../tags/tag787.xml"/><Relationship Id="rId14" Type="http://schemas.openxmlformats.org/officeDocument/2006/relationships/tags" Target="../tags/tag792.xml"/></Relationships>
</file>

<file path=ppt/slides/_rels/slide54.xml.rels><?xml version="1.0" encoding="UTF-8" standalone="yes"?>
<Relationships xmlns="http://schemas.openxmlformats.org/package/2006/relationships"><Relationship Id="rId8" Type="http://schemas.openxmlformats.org/officeDocument/2006/relationships/tags" Target="../tags/tag800.xml"/><Relationship Id="rId13" Type="http://schemas.openxmlformats.org/officeDocument/2006/relationships/tags" Target="../tags/tag805.xml"/><Relationship Id="rId18" Type="http://schemas.openxmlformats.org/officeDocument/2006/relationships/image" Target="../media/image52.emf"/><Relationship Id="rId3" Type="http://schemas.openxmlformats.org/officeDocument/2006/relationships/tags" Target="../tags/tag795.xml"/><Relationship Id="rId7" Type="http://schemas.openxmlformats.org/officeDocument/2006/relationships/tags" Target="../tags/tag799.xml"/><Relationship Id="rId12" Type="http://schemas.openxmlformats.org/officeDocument/2006/relationships/tags" Target="../tags/tag804.xml"/><Relationship Id="rId17" Type="http://schemas.openxmlformats.org/officeDocument/2006/relationships/image" Target="../media/image4.png"/><Relationship Id="rId2" Type="http://schemas.openxmlformats.org/officeDocument/2006/relationships/tags" Target="../tags/tag794.xml"/><Relationship Id="rId16" Type="http://schemas.openxmlformats.org/officeDocument/2006/relationships/image" Target="../media/image3.png"/><Relationship Id="rId20" Type="http://schemas.openxmlformats.org/officeDocument/2006/relationships/image" Target="../media/image54.emf"/><Relationship Id="rId1" Type="http://schemas.openxmlformats.org/officeDocument/2006/relationships/tags" Target="../tags/tag793.xml"/><Relationship Id="rId6" Type="http://schemas.openxmlformats.org/officeDocument/2006/relationships/tags" Target="../tags/tag798.xml"/><Relationship Id="rId11" Type="http://schemas.openxmlformats.org/officeDocument/2006/relationships/tags" Target="../tags/tag803.xml"/><Relationship Id="rId5" Type="http://schemas.openxmlformats.org/officeDocument/2006/relationships/tags" Target="../tags/tag797.xml"/><Relationship Id="rId15" Type="http://schemas.openxmlformats.org/officeDocument/2006/relationships/slideLayout" Target="../slideLayouts/slideLayout7.xml"/><Relationship Id="rId10" Type="http://schemas.openxmlformats.org/officeDocument/2006/relationships/tags" Target="../tags/tag802.xml"/><Relationship Id="rId19" Type="http://schemas.openxmlformats.org/officeDocument/2006/relationships/image" Target="../media/image53.emf"/><Relationship Id="rId4" Type="http://schemas.openxmlformats.org/officeDocument/2006/relationships/tags" Target="../tags/tag796.xml"/><Relationship Id="rId9" Type="http://schemas.openxmlformats.org/officeDocument/2006/relationships/tags" Target="../tags/tag801.xml"/><Relationship Id="rId14" Type="http://schemas.openxmlformats.org/officeDocument/2006/relationships/tags" Target="../tags/tag806.xml"/></Relationships>
</file>

<file path=ppt/slides/_rels/slide55.xml.rels><?xml version="1.0" encoding="UTF-8" standalone="yes"?>
<Relationships xmlns="http://schemas.openxmlformats.org/package/2006/relationships"><Relationship Id="rId8" Type="http://schemas.openxmlformats.org/officeDocument/2006/relationships/tags" Target="../tags/tag814.xml"/><Relationship Id="rId13" Type="http://schemas.openxmlformats.org/officeDocument/2006/relationships/tags" Target="../tags/tag819.xml"/><Relationship Id="rId18" Type="http://schemas.openxmlformats.org/officeDocument/2006/relationships/image" Target="../media/image55.png"/><Relationship Id="rId3" Type="http://schemas.openxmlformats.org/officeDocument/2006/relationships/tags" Target="../tags/tag809.xml"/><Relationship Id="rId7" Type="http://schemas.openxmlformats.org/officeDocument/2006/relationships/tags" Target="../tags/tag813.xml"/><Relationship Id="rId12" Type="http://schemas.openxmlformats.org/officeDocument/2006/relationships/tags" Target="../tags/tag818.xml"/><Relationship Id="rId17" Type="http://schemas.openxmlformats.org/officeDocument/2006/relationships/image" Target="../media/image4.png"/><Relationship Id="rId2" Type="http://schemas.openxmlformats.org/officeDocument/2006/relationships/tags" Target="../tags/tag808.xml"/><Relationship Id="rId16" Type="http://schemas.openxmlformats.org/officeDocument/2006/relationships/image" Target="../media/image3.png"/><Relationship Id="rId1" Type="http://schemas.openxmlformats.org/officeDocument/2006/relationships/tags" Target="../tags/tag807.xml"/><Relationship Id="rId6" Type="http://schemas.openxmlformats.org/officeDocument/2006/relationships/tags" Target="../tags/tag812.xml"/><Relationship Id="rId11" Type="http://schemas.openxmlformats.org/officeDocument/2006/relationships/tags" Target="../tags/tag817.xml"/><Relationship Id="rId5" Type="http://schemas.openxmlformats.org/officeDocument/2006/relationships/tags" Target="../tags/tag811.xml"/><Relationship Id="rId15" Type="http://schemas.openxmlformats.org/officeDocument/2006/relationships/slideLayout" Target="../slideLayouts/slideLayout7.xml"/><Relationship Id="rId10" Type="http://schemas.openxmlformats.org/officeDocument/2006/relationships/tags" Target="../tags/tag816.xml"/><Relationship Id="rId4" Type="http://schemas.openxmlformats.org/officeDocument/2006/relationships/tags" Target="../tags/tag810.xml"/><Relationship Id="rId9" Type="http://schemas.openxmlformats.org/officeDocument/2006/relationships/tags" Target="../tags/tag815.xml"/><Relationship Id="rId14" Type="http://schemas.openxmlformats.org/officeDocument/2006/relationships/tags" Target="../tags/tag820.xml"/></Relationships>
</file>

<file path=ppt/slides/_rels/slide56.xml.rels><?xml version="1.0" encoding="UTF-8" standalone="yes"?>
<Relationships xmlns="http://schemas.openxmlformats.org/package/2006/relationships"><Relationship Id="rId8" Type="http://schemas.openxmlformats.org/officeDocument/2006/relationships/tags" Target="../tags/tag828.xml"/><Relationship Id="rId13" Type="http://schemas.openxmlformats.org/officeDocument/2006/relationships/tags" Target="../tags/tag833.xml"/><Relationship Id="rId3" Type="http://schemas.openxmlformats.org/officeDocument/2006/relationships/tags" Target="../tags/tag823.xml"/><Relationship Id="rId7" Type="http://schemas.openxmlformats.org/officeDocument/2006/relationships/tags" Target="../tags/tag827.xml"/><Relationship Id="rId12" Type="http://schemas.openxmlformats.org/officeDocument/2006/relationships/tags" Target="../tags/tag832.xml"/><Relationship Id="rId17" Type="http://schemas.openxmlformats.org/officeDocument/2006/relationships/image" Target="../media/image4.png"/><Relationship Id="rId2" Type="http://schemas.openxmlformats.org/officeDocument/2006/relationships/tags" Target="../tags/tag822.xml"/><Relationship Id="rId16" Type="http://schemas.openxmlformats.org/officeDocument/2006/relationships/image" Target="../media/image3.png"/><Relationship Id="rId1" Type="http://schemas.openxmlformats.org/officeDocument/2006/relationships/tags" Target="../tags/tag821.xml"/><Relationship Id="rId6" Type="http://schemas.openxmlformats.org/officeDocument/2006/relationships/tags" Target="../tags/tag826.xml"/><Relationship Id="rId11" Type="http://schemas.openxmlformats.org/officeDocument/2006/relationships/tags" Target="../tags/tag831.xml"/><Relationship Id="rId5" Type="http://schemas.openxmlformats.org/officeDocument/2006/relationships/tags" Target="../tags/tag825.xml"/><Relationship Id="rId15" Type="http://schemas.openxmlformats.org/officeDocument/2006/relationships/slideLayout" Target="../slideLayouts/slideLayout7.xml"/><Relationship Id="rId10" Type="http://schemas.openxmlformats.org/officeDocument/2006/relationships/tags" Target="../tags/tag830.xml"/><Relationship Id="rId4" Type="http://schemas.openxmlformats.org/officeDocument/2006/relationships/tags" Target="../tags/tag824.xml"/><Relationship Id="rId9" Type="http://schemas.openxmlformats.org/officeDocument/2006/relationships/tags" Target="../tags/tag829.xml"/><Relationship Id="rId14" Type="http://schemas.openxmlformats.org/officeDocument/2006/relationships/tags" Target="../tags/tag834.xml"/></Relationships>
</file>

<file path=ppt/slides/_rels/slide57.xml.rels><?xml version="1.0" encoding="UTF-8" standalone="yes"?>
<Relationships xmlns="http://schemas.openxmlformats.org/package/2006/relationships"><Relationship Id="rId8" Type="http://schemas.openxmlformats.org/officeDocument/2006/relationships/tags" Target="../tags/tag842.xml"/><Relationship Id="rId13" Type="http://schemas.openxmlformats.org/officeDocument/2006/relationships/tags" Target="../tags/tag847.xml"/><Relationship Id="rId3" Type="http://schemas.openxmlformats.org/officeDocument/2006/relationships/tags" Target="../tags/tag837.xml"/><Relationship Id="rId7" Type="http://schemas.openxmlformats.org/officeDocument/2006/relationships/tags" Target="../tags/tag841.xml"/><Relationship Id="rId12" Type="http://schemas.openxmlformats.org/officeDocument/2006/relationships/tags" Target="../tags/tag846.xml"/><Relationship Id="rId17" Type="http://schemas.openxmlformats.org/officeDocument/2006/relationships/image" Target="../media/image4.png"/><Relationship Id="rId2" Type="http://schemas.openxmlformats.org/officeDocument/2006/relationships/tags" Target="../tags/tag836.xml"/><Relationship Id="rId16" Type="http://schemas.openxmlformats.org/officeDocument/2006/relationships/image" Target="../media/image3.png"/><Relationship Id="rId1" Type="http://schemas.openxmlformats.org/officeDocument/2006/relationships/tags" Target="../tags/tag835.xml"/><Relationship Id="rId6" Type="http://schemas.openxmlformats.org/officeDocument/2006/relationships/tags" Target="../tags/tag840.xml"/><Relationship Id="rId11" Type="http://schemas.openxmlformats.org/officeDocument/2006/relationships/tags" Target="../tags/tag845.xml"/><Relationship Id="rId5" Type="http://schemas.openxmlformats.org/officeDocument/2006/relationships/tags" Target="../tags/tag839.xml"/><Relationship Id="rId15" Type="http://schemas.openxmlformats.org/officeDocument/2006/relationships/slideLayout" Target="../slideLayouts/slideLayout7.xml"/><Relationship Id="rId10" Type="http://schemas.openxmlformats.org/officeDocument/2006/relationships/tags" Target="../tags/tag844.xml"/><Relationship Id="rId4" Type="http://schemas.openxmlformats.org/officeDocument/2006/relationships/tags" Target="../tags/tag838.xml"/><Relationship Id="rId9" Type="http://schemas.openxmlformats.org/officeDocument/2006/relationships/tags" Target="../tags/tag843.xml"/><Relationship Id="rId14" Type="http://schemas.openxmlformats.org/officeDocument/2006/relationships/tags" Target="../tags/tag848.xml"/></Relationships>
</file>

<file path=ppt/slides/_rels/slide58.xml.rels><?xml version="1.0" encoding="UTF-8" standalone="yes"?>
<Relationships xmlns="http://schemas.openxmlformats.org/package/2006/relationships"><Relationship Id="rId8" Type="http://schemas.openxmlformats.org/officeDocument/2006/relationships/tags" Target="../tags/tag856.xml"/><Relationship Id="rId13" Type="http://schemas.openxmlformats.org/officeDocument/2006/relationships/tags" Target="../tags/tag861.xml"/><Relationship Id="rId18" Type="http://schemas.openxmlformats.org/officeDocument/2006/relationships/image" Target="../media/image56.emf"/><Relationship Id="rId3" Type="http://schemas.openxmlformats.org/officeDocument/2006/relationships/tags" Target="../tags/tag851.xml"/><Relationship Id="rId7" Type="http://schemas.openxmlformats.org/officeDocument/2006/relationships/tags" Target="../tags/tag855.xml"/><Relationship Id="rId12" Type="http://schemas.openxmlformats.org/officeDocument/2006/relationships/tags" Target="../tags/tag860.xml"/><Relationship Id="rId17" Type="http://schemas.openxmlformats.org/officeDocument/2006/relationships/image" Target="../media/image4.png"/><Relationship Id="rId2" Type="http://schemas.openxmlformats.org/officeDocument/2006/relationships/tags" Target="../tags/tag850.xml"/><Relationship Id="rId16" Type="http://schemas.openxmlformats.org/officeDocument/2006/relationships/image" Target="../media/image3.png"/><Relationship Id="rId1" Type="http://schemas.openxmlformats.org/officeDocument/2006/relationships/tags" Target="../tags/tag849.xml"/><Relationship Id="rId6" Type="http://schemas.openxmlformats.org/officeDocument/2006/relationships/tags" Target="../tags/tag854.xml"/><Relationship Id="rId11" Type="http://schemas.openxmlformats.org/officeDocument/2006/relationships/tags" Target="../tags/tag859.xml"/><Relationship Id="rId5" Type="http://schemas.openxmlformats.org/officeDocument/2006/relationships/tags" Target="../tags/tag853.xml"/><Relationship Id="rId15" Type="http://schemas.openxmlformats.org/officeDocument/2006/relationships/slideLayout" Target="../slideLayouts/slideLayout7.xml"/><Relationship Id="rId10" Type="http://schemas.openxmlformats.org/officeDocument/2006/relationships/tags" Target="../tags/tag858.xml"/><Relationship Id="rId4" Type="http://schemas.openxmlformats.org/officeDocument/2006/relationships/tags" Target="../tags/tag852.xml"/><Relationship Id="rId9" Type="http://schemas.openxmlformats.org/officeDocument/2006/relationships/tags" Target="../tags/tag857.xml"/><Relationship Id="rId14" Type="http://schemas.openxmlformats.org/officeDocument/2006/relationships/tags" Target="../tags/tag862.xml"/></Relationships>
</file>

<file path=ppt/slides/_rels/slide59.xml.rels><?xml version="1.0" encoding="UTF-8" standalone="yes"?>
<Relationships xmlns="http://schemas.openxmlformats.org/package/2006/relationships"><Relationship Id="rId8" Type="http://schemas.openxmlformats.org/officeDocument/2006/relationships/tags" Target="../tags/tag870.xml"/><Relationship Id="rId13" Type="http://schemas.openxmlformats.org/officeDocument/2006/relationships/tags" Target="../tags/tag875.xml"/><Relationship Id="rId3" Type="http://schemas.openxmlformats.org/officeDocument/2006/relationships/tags" Target="../tags/tag865.xml"/><Relationship Id="rId7" Type="http://schemas.openxmlformats.org/officeDocument/2006/relationships/tags" Target="../tags/tag869.xml"/><Relationship Id="rId12" Type="http://schemas.openxmlformats.org/officeDocument/2006/relationships/tags" Target="../tags/tag874.xml"/><Relationship Id="rId17" Type="http://schemas.openxmlformats.org/officeDocument/2006/relationships/image" Target="../media/image4.png"/><Relationship Id="rId2" Type="http://schemas.openxmlformats.org/officeDocument/2006/relationships/tags" Target="../tags/tag864.xml"/><Relationship Id="rId16" Type="http://schemas.openxmlformats.org/officeDocument/2006/relationships/image" Target="../media/image3.png"/><Relationship Id="rId1" Type="http://schemas.openxmlformats.org/officeDocument/2006/relationships/tags" Target="../tags/tag863.xml"/><Relationship Id="rId6" Type="http://schemas.openxmlformats.org/officeDocument/2006/relationships/tags" Target="../tags/tag868.xml"/><Relationship Id="rId11" Type="http://schemas.openxmlformats.org/officeDocument/2006/relationships/tags" Target="../tags/tag873.xml"/><Relationship Id="rId5" Type="http://schemas.openxmlformats.org/officeDocument/2006/relationships/tags" Target="../tags/tag867.xml"/><Relationship Id="rId15" Type="http://schemas.openxmlformats.org/officeDocument/2006/relationships/slideLayout" Target="../slideLayouts/slideLayout7.xml"/><Relationship Id="rId10" Type="http://schemas.openxmlformats.org/officeDocument/2006/relationships/tags" Target="../tags/tag872.xml"/><Relationship Id="rId4" Type="http://schemas.openxmlformats.org/officeDocument/2006/relationships/tags" Target="../tags/tag866.xml"/><Relationship Id="rId9" Type="http://schemas.openxmlformats.org/officeDocument/2006/relationships/tags" Target="../tags/tag871.xml"/><Relationship Id="rId14" Type="http://schemas.openxmlformats.org/officeDocument/2006/relationships/tags" Target="../tags/tag876.xml"/></Relationships>
</file>

<file path=ppt/slides/_rels/slide6.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18" Type="http://schemas.openxmlformats.org/officeDocument/2006/relationships/image" Target="../media/image5.png"/><Relationship Id="rId3" Type="http://schemas.openxmlformats.org/officeDocument/2006/relationships/tags" Target="../tags/tag123.xml"/><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image" Target="../media/image4.png"/><Relationship Id="rId2" Type="http://schemas.openxmlformats.org/officeDocument/2006/relationships/tags" Target="../tags/tag122.xml"/><Relationship Id="rId16" Type="http://schemas.openxmlformats.org/officeDocument/2006/relationships/image" Target="../media/image3.png"/><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5" Type="http://schemas.openxmlformats.org/officeDocument/2006/relationships/tags" Target="../tags/tag125.xml"/><Relationship Id="rId15" Type="http://schemas.openxmlformats.org/officeDocument/2006/relationships/slideLayout" Target="../slideLayouts/slideLayout7.xml"/><Relationship Id="rId10" Type="http://schemas.openxmlformats.org/officeDocument/2006/relationships/tags" Target="../tags/tag130.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s>
</file>

<file path=ppt/slides/_rels/slide60.xml.rels><?xml version="1.0" encoding="UTF-8" standalone="yes"?>
<Relationships xmlns="http://schemas.openxmlformats.org/package/2006/relationships"><Relationship Id="rId8" Type="http://schemas.openxmlformats.org/officeDocument/2006/relationships/tags" Target="../tags/tag884.xml"/><Relationship Id="rId13" Type="http://schemas.openxmlformats.org/officeDocument/2006/relationships/tags" Target="../tags/tag889.xml"/><Relationship Id="rId3" Type="http://schemas.openxmlformats.org/officeDocument/2006/relationships/tags" Target="../tags/tag879.xml"/><Relationship Id="rId7" Type="http://schemas.openxmlformats.org/officeDocument/2006/relationships/tags" Target="../tags/tag883.xml"/><Relationship Id="rId12" Type="http://schemas.openxmlformats.org/officeDocument/2006/relationships/tags" Target="../tags/tag888.xml"/><Relationship Id="rId17" Type="http://schemas.openxmlformats.org/officeDocument/2006/relationships/image" Target="../media/image4.png"/><Relationship Id="rId2" Type="http://schemas.openxmlformats.org/officeDocument/2006/relationships/tags" Target="../tags/tag878.xml"/><Relationship Id="rId16" Type="http://schemas.openxmlformats.org/officeDocument/2006/relationships/image" Target="../media/image3.png"/><Relationship Id="rId1" Type="http://schemas.openxmlformats.org/officeDocument/2006/relationships/tags" Target="../tags/tag877.xml"/><Relationship Id="rId6" Type="http://schemas.openxmlformats.org/officeDocument/2006/relationships/tags" Target="../tags/tag882.xml"/><Relationship Id="rId11" Type="http://schemas.openxmlformats.org/officeDocument/2006/relationships/tags" Target="../tags/tag887.xml"/><Relationship Id="rId5" Type="http://schemas.openxmlformats.org/officeDocument/2006/relationships/tags" Target="../tags/tag881.xml"/><Relationship Id="rId15" Type="http://schemas.openxmlformats.org/officeDocument/2006/relationships/slideLayout" Target="../slideLayouts/slideLayout7.xml"/><Relationship Id="rId10" Type="http://schemas.openxmlformats.org/officeDocument/2006/relationships/tags" Target="../tags/tag886.xml"/><Relationship Id="rId4" Type="http://schemas.openxmlformats.org/officeDocument/2006/relationships/tags" Target="../tags/tag880.xml"/><Relationship Id="rId9" Type="http://schemas.openxmlformats.org/officeDocument/2006/relationships/tags" Target="../tags/tag885.xml"/><Relationship Id="rId14" Type="http://schemas.openxmlformats.org/officeDocument/2006/relationships/tags" Target="../tags/tag890.xml"/></Relationships>
</file>

<file path=ppt/slides/_rels/slide61.xml.rels><?xml version="1.0" encoding="UTF-8" standalone="yes"?>
<Relationships xmlns="http://schemas.openxmlformats.org/package/2006/relationships"><Relationship Id="rId8" Type="http://schemas.openxmlformats.org/officeDocument/2006/relationships/tags" Target="../tags/tag898.xml"/><Relationship Id="rId13" Type="http://schemas.openxmlformats.org/officeDocument/2006/relationships/tags" Target="../tags/tag903.xml"/><Relationship Id="rId18" Type="http://schemas.openxmlformats.org/officeDocument/2006/relationships/image" Target="../media/image57.emf"/><Relationship Id="rId3" Type="http://schemas.openxmlformats.org/officeDocument/2006/relationships/tags" Target="../tags/tag893.xml"/><Relationship Id="rId7" Type="http://schemas.openxmlformats.org/officeDocument/2006/relationships/tags" Target="../tags/tag897.xml"/><Relationship Id="rId12" Type="http://schemas.openxmlformats.org/officeDocument/2006/relationships/tags" Target="../tags/tag902.xml"/><Relationship Id="rId17" Type="http://schemas.openxmlformats.org/officeDocument/2006/relationships/image" Target="../media/image4.png"/><Relationship Id="rId2" Type="http://schemas.openxmlformats.org/officeDocument/2006/relationships/tags" Target="../tags/tag892.xml"/><Relationship Id="rId16" Type="http://schemas.openxmlformats.org/officeDocument/2006/relationships/image" Target="../media/image3.png"/><Relationship Id="rId1" Type="http://schemas.openxmlformats.org/officeDocument/2006/relationships/tags" Target="../tags/tag891.xml"/><Relationship Id="rId6" Type="http://schemas.openxmlformats.org/officeDocument/2006/relationships/tags" Target="../tags/tag896.xml"/><Relationship Id="rId11" Type="http://schemas.openxmlformats.org/officeDocument/2006/relationships/tags" Target="../tags/tag901.xml"/><Relationship Id="rId5" Type="http://schemas.openxmlformats.org/officeDocument/2006/relationships/tags" Target="../tags/tag895.xml"/><Relationship Id="rId15" Type="http://schemas.openxmlformats.org/officeDocument/2006/relationships/slideLayout" Target="../slideLayouts/slideLayout7.xml"/><Relationship Id="rId10" Type="http://schemas.openxmlformats.org/officeDocument/2006/relationships/tags" Target="../tags/tag900.xml"/><Relationship Id="rId4" Type="http://schemas.openxmlformats.org/officeDocument/2006/relationships/tags" Target="../tags/tag894.xml"/><Relationship Id="rId9" Type="http://schemas.openxmlformats.org/officeDocument/2006/relationships/tags" Target="../tags/tag899.xml"/><Relationship Id="rId14" Type="http://schemas.openxmlformats.org/officeDocument/2006/relationships/tags" Target="../tags/tag904.xml"/></Relationships>
</file>

<file path=ppt/slides/_rels/slide62.xml.rels><?xml version="1.0" encoding="UTF-8" standalone="yes"?>
<Relationships xmlns="http://schemas.openxmlformats.org/package/2006/relationships"><Relationship Id="rId8" Type="http://schemas.openxmlformats.org/officeDocument/2006/relationships/tags" Target="../tags/tag912.xml"/><Relationship Id="rId13" Type="http://schemas.openxmlformats.org/officeDocument/2006/relationships/tags" Target="../tags/tag917.xml"/><Relationship Id="rId18" Type="http://schemas.openxmlformats.org/officeDocument/2006/relationships/image" Target="../media/image58.emf"/><Relationship Id="rId3" Type="http://schemas.openxmlformats.org/officeDocument/2006/relationships/tags" Target="../tags/tag907.xml"/><Relationship Id="rId7" Type="http://schemas.openxmlformats.org/officeDocument/2006/relationships/tags" Target="../tags/tag911.xml"/><Relationship Id="rId12" Type="http://schemas.openxmlformats.org/officeDocument/2006/relationships/tags" Target="../tags/tag916.xml"/><Relationship Id="rId17" Type="http://schemas.openxmlformats.org/officeDocument/2006/relationships/image" Target="../media/image4.png"/><Relationship Id="rId2" Type="http://schemas.openxmlformats.org/officeDocument/2006/relationships/tags" Target="../tags/tag906.xml"/><Relationship Id="rId16" Type="http://schemas.openxmlformats.org/officeDocument/2006/relationships/image" Target="../media/image3.png"/><Relationship Id="rId1" Type="http://schemas.openxmlformats.org/officeDocument/2006/relationships/tags" Target="../tags/tag905.xml"/><Relationship Id="rId6" Type="http://schemas.openxmlformats.org/officeDocument/2006/relationships/tags" Target="../tags/tag910.xml"/><Relationship Id="rId11" Type="http://schemas.openxmlformats.org/officeDocument/2006/relationships/tags" Target="../tags/tag915.xml"/><Relationship Id="rId5" Type="http://schemas.openxmlformats.org/officeDocument/2006/relationships/tags" Target="../tags/tag909.xml"/><Relationship Id="rId15" Type="http://schemas.openxmlformats.org/officeDocument/2006/relationships/slideLayout" Target="../slideLayouts/slideLayout7.xml"/><Relationship Id="rId10" Type="http://schemas.openxmlformats.org/officeDocument/2006/relationships/tags" Target="../tags/tag914.xml"/><Relationship Id="rId4" Type="http://schemas.openxmlformats.org/officeDocument/2006/relationships/tags" Target="../tags/tag908.xml"/><Relationship Id="rId9" Type="http://schemas.openxmlformats.org/officeDocument/2006/relationships/tags" Target="../tags/tag913.xml"/><Relationship Id="rId14" Type="http://schemas.openxmlformats.org/officeDocument/2006/relationships/tags" Target="../tags/tag918.xml"/></Relationships>
</file>

<file path=ppt/slides/_rels/slide63.xml.rels><?xml version="1.0" encoding="UTF-8" standalone="yes"?>
<Relationships xmlns="http://schemas.openxmlformats.org/package/2006/relationships"><Relationship Id="rId8" Type="http://schemas.openxmlformats.org/officeDocument/2006/relationships/tags" Target="../tags/tag926.xml"/><Relationship Id="rId13" Type="http://schemas.openxmlformats.org/officeDocument/2006/relationships/tags" Target="../tags/tag931.xml"/><Relationship Id="rId18" Type="http://schemas.openxmlformats.org/officeDocument/2006/relationships/image" Target="../media/image59.png"/><Relationship Id="rId3" Type="http://schemas.openxmlformats.org/officeDocument/2006/relationships/tags" Target="../tags/tag921.xml"/><Relationship Id="rId7" Type="http://schemas.openxmlformats.org/officeDocument/2006/relationships/tags" Target="../tags/tag925.xml"/><Relationship Id="rId12" Type="http://schemas.openxmlformats.org/officeDocument/2006/relationships/tags" Target="../tags/tag930.xml"/><Relationship Id="rId17" Type="http://schemas.openxmlformats.org/officeDocument/2006/relationships/image" Target="../media/image4.png"/><Relationship Id="rId2" Type="http://schemas.openxmlformats.org/officeDocument/2006/relationships/tags" Target="../tags/tag920.xml"/><Relationship Id="rId16" Type="http://schemas.openxmlformats.org/officeDocument/2006/relationships/image" Target="../media/image3.png"/><Relationship Id="rId1" Type="http://schemas.openxmlformats.org/officeDocument/2006/relationships/tags" Target="../tags/tag919.xml"/><Relationship Id="rId6" Type="http://schemas.openxmlformats.org/officeDocument/2006/relationships/tags" Target="../tags/tag924.xml"/><Relationship Id="rId11" Type="http://schemas.openxmlformats.org/officeDocument/2006/relationships/tags" Target="../tags/tag929.xml"/><Relationship Id="rId5" Type="http://schemas.openxmlformats.org/officeDocument/2006/relationships/tags" Target="../tags/tag923.xml"/><Relationship Id="rId15" Type="http://schemas.openxmlformats.org/officeDocument/2006/relationships/slideLayout" Target="../slideLayouts/slideLayout7.xml"/><Relationship Id="rId10" Type="http://schemas.openxmlformats.org/officeDocument/2006/relationships/tags" Target="../tags/tag928.xml"/><Relationship Id="rId19" Type="http://schemas.openxmlformats.org/officeDocument/2006/relationships/image" Target="../media/image60.png"/><Relationship Id="rId4" Type="http://schemas.openxmlformats.org/officeDocument/2006/relationships/tags" Target="../tags/tag922.xml"/><Relationship Id="rId9" Type="http://schemas.openxmlformats.org/officeDocument/2006/relationships/tags" Target="../tags/tag927.xml"/><Relationship Id="rId14" Type="http://schemas.openxmlformats.org/officeDocument/2006/relationships/tags" Target="../tags/tag932.xml"/></Relationships>
</file>

<file path=ppt/slides/_rels/slide64.xml.rels><?xml version="1.0" encoding="UTF-8" standalone="yes"?>
<Relationships xmlns="http://schemas.openxmlformats.org/package/2006/relationships"><Relationship Id="rId8" Type="http://schemas.openxmlformats.org/officeDocument/2006/relationships/tags" Target="../tags/tag940.xml"/><Relationship Id="rId13" Type="http://schemas.openxmlformats.org/officeDocument/2006/relationships/tags" Target="../tags/tag945.xml"/><Relationship Id="rId18" Type="http://schemas.openxmlformats.org/officeDocument/2006/relationships/image" Target="../media/image61.emf"/><Relationship Id="rId3" Type="http://schemas.openxmlformats.org/officeDocument/2006/relationships/tags" Target="../tags/tag935.xml"/><Relationship Id="rId7" Type="http://schemas.openxmlformats.org/officeDocument/2006/relationships/tags" Target="../tags/tag939.xml"/><Relationship Id="rId12" Type="http://schemas.openxmlformats.org/officeDocument/2006/relationships/tags" Target="../tags/tag944.xml"/><Relationship Id="rId17" Type="http://schemas.openxmlformats.org/officeDocument/2006/relationships/image" Target="../media/image4.png"/><Relationship Id="rId2" Type="http://schemas.openxmlformats.org/officeDocument/2006/relationships/tags" Target="../tags/tag934.xml"/><Relationship Id="rId16" Type="http://schemas.openxmlformats.org/officeDocument/2006/relationships/image" Target="../media/image3.png"/><Relationship Id="rId1" Type="http://schemas.openxmlformats.org/officeDocument/2006/relationships/tags" Target="../tags/tag933.xml"/><Relationship Id="rId6" Type="http://schemas.openxmlformats.org/officeDocument/2006/relationships/tags" Target="../tags/tag938.xml"/><Relationship Id="rId11" Type="http://schemas.openxmlformats.org/officeDocument/2006/relationships/tags" Target="../tags/tag943.xml"/><Relationship Id="rId5" Type="http://schemas.openxmlformats.org/officeDocument/2006/relationships/tags" Target="../tags/tag937.xml"/><Relationship Id="rId15" Type="http://schemas.openxmlformats.org/officeDocument/2006/relationships/slideLayout" Target="../slideLayouts/slideLayout7.xml"/><Relationship Id="rId10" Type="http://schemas.openxmlformats.org/officeDocument/2006/relationships/tags" Target="../tags/tag942.xml"/><Relationship Id="rId4" Type="http://schemas.openxmlformats.org/officeDocument/2006/relationships/tags" Target="../tags/tag936.xml"/><Relationship Id="rId9" Type="http://schemas.openxmlformats.org/officeDocument/2006/relationships/tags" Target="../tags/tag941.xml"/><Relationship Id="rId14" Type="http://schemas.openxmlformats.org/officeDocument/2006/relationships/tags" Target="../tags/tag946.xml"/></Relationships>
</file>

<file path=ppt/slides/_rels/slide65.xml.rels><?xml version="1.0" encoding="UTF-8" standalone="yes"?>
<Relationships xmlns="http://schemas.openxmlformats.org/package/2006/relationships"><Relationship Id="rId8" Type="http://schemas.openxmlformats.org/officeDocument/2006/relationships/tags" Target="../tags/tag954.xml"/><Relationship Id="rId13" Type="http://schemas.openxmlformats.org/officeDocument/2006/relationships/tags" Target="../tags/tag959.xml"/><Relationship Id="rId18" Type="http://schemas.openxmlformats.org/officeDocument/2006/relationships/image" Target="../media/image62.png"/><Relationship Id="rId3" Type="http://schemas.openxmlformats.org/officeDocument/2006/relationships/tags" Target="../tags/tag949.xml"/><Relationship Id="rId7" Type="http://schemas.openxmlformats.org/officeDocument/2006/relationships/tags" Target="../tags/tag953.xml"/><Relationship Id="rId12" Type="http://schemas.openxmlformats.org/officeDocument/2006/relationships/tags" Target="../tags/tag958.xml"/><Relationship Id="rId17" Type="http://schemas.openxmlformats.org/officeDocument/2006/relationships/image" Target="../media/image4.png"/><Relationship Id="rId2" Type="http://schemas.openxmlformats.org/officeDocument/2006/relationships/tags" Target="../tags/tag948.xml"/><Relationship Id="rId16" Type="http://schemas.openxmlformats.org/officeDocument/2006/relationships/image" Target="../media/image3.png"/><Relationship Id="rId1" Type="http://schemas.openxmlformats.org/officeDocument/2006/relationships/tags" Target="../tags/tag947.xml"/><Relationship Id="rId6" Type="http://schemas.openxmlformats.org/officeDocument/2006/relationships/tags" Target="../tags/tag952.xml"/><Relationship Id="rId11" Type="http://schemas.openxmlformats.org/officeDocument/2006/relationships/tags" Target="../tags/tag957.xml"/><Relationship Id="rId5" Type="http://schemas.openxmlformats.org/officeDocument/2006/relationships/tags" Target="../tags/tag951.xml"/><Relationship Id="rId15" Type="http://schemas.openxmlformats.org/officeDocument/2006/relationships/slideLayout" Target="../slideLayouts/slideLayout7.xml"/><Relationship Id="rId10" Type="http://schemas.openxmlformats.org/officeDocument/2006/relationships/tags" Target="../tags/tag956.xml"/><Relationship Id="rId19" Type="http://schemas.openxmlformats.org/officeDocument/2006/relationships/image" Target="../media/image63.emf"/><Relationship Id="rId4" Type="http://schemas.openxmlformats.org/officeDocument/2006/relationships/tags" Target="../tags/tag950.xml"/><Relationship Id="rId9" Type="http://schemas.openxmlformats.org/officeDocument/2006/relationships/tags" Target="../tags/tag955.xml"/><Relationship Id="rId14" Type="http://schemas.openxmlformats.org/officeDocument/2006/relationships/tags" Target="../tags/tag960.xml"/></Relationships>
</file>

<file path=ppt/slides/_rels/slide66.xml.rels><?xml version="1.0" encoding="UTF-8" standalone="yes"?>
<Relationships xmlns="http://schemas.openxmlformats.org/package/2006/relationships"><Relationship Id="rId8" Type="http://schemas.openxmlformats.org/officeDocument/2006/relationships/tags" Target="../tags/tag968.xml"/><Relationship Id="rId13" Type="http://schemas.openxmlformats.org/officeDocument/2006/relationships/tags" Target="../tags/tag973.xml"/><Relationship Id="rId3" Type="http://schemas.openxmlformats.org/officeDocument/2006/relationships/tags" Target="../tags/tag963.xml"/><Relationship Id="rId7" Type="http://schemas.openxmlformats.org/officeDocument/2006/relationships/tags" Target="../tags/tag967.xml"/><Relationship Id="rId12" Type="http://schemas.openxmlformats.org/officeDocument/2006/relationships/tags" Target="../tags/tag972.xml"/><Relationship Id="rId17" Type="http://schemas.openxmlformats.org/officeDocument/2006/relationships/image" Target="../media/image4.png"/><Relationship Id="rId2" Type="http://schemas.openxmlformats.org/officeDocument/2006/relationships/tags" Target="../tags/tag962.xml"/><Relationship Id="rId16" Type="http://schemas.openxmlformats.org/officeDocument/2006/relationships/image" Target="../media/image3.png"/><Relationship Id="rId1" Type="http://schemas.openxmlformats.org/officeDocument/2006/relationships/tags" Target="../tags/tag961.xml"/><Relationship Id="rId6" Type="http://schemas.openxmlformats.org/officeDocument/2006/relationships/tags" Target="../tags/tag966.xml"/><Relationship Id="rId11" Type="http://schemas.openxmlformats.org/officeDocument/2006/relationships/tags" Target="../tags/tag971.xml"/><Relationship Id="rId5" Type="http://schemas.openxmlformats.org/officeDocument/2006/relationships/tags" Target="../tags/tag965.xml"/><Relationship Id="rId15" Type="http://schemas.openxmlformats.org/officeDocument/2006/relationships/slideLayout" Target="../slideLayouts/slideLayout7.xml"/><Relationship Id="rId10" Type="http://schemas.openxmlformats.org/officeDocument/2006/relationships/tags" Target="../tags/tag970.xml"/><Relationship Id="rId4" Type="http://schemas.openxmlformats.org/officeDocument/2006/relationships/tags" Target="../tags/tag964.xml"/><Relationship Id="rId9" Type="http://schemas.openxmlformats.org/officeDocument/2006/relationships/tags" Target="../tags/tag969.xml"/><Relationship Id="rId14" Type="http://schemas.openxmlformats.org/officeDocument/2006/relationships/tags" Target="../tags/tag974.xml"/></Relationships>
</file>

<file path=ppt/slides/_rels/slide67.xml.rels><?xml version="1.0" encoding="UTF-8" standalone="yes"?>
<Relationships xmlns="http://schemas.openxmlformats.org/package/2006/relationships"><Relationship Id="rId8" Type="http://schemas.openxmlformats.org/officeDocument/2006/relationships/tags" Target="../tags/tag982.xml"/><Relationship Id="rId13" Type="http://schemas.openxmlformats.org/officeDocument/2006/relationships/tags" Target="../tags/tag987.xml"/><Relationship Id="rId18" Type="http://schemas.openxmlformats.org/officeDocument/2006/relationships/image" Target="../media/image64.emf"/><Relationship Id="rId3" Type="http://schemas.openxmlformats.org/officeDocument/2006/relationships/tags" Target="../tags/tag977.xml"/><Relationship Id="rId7" Type="http://schemas.openxmlformats.org/officeDocument/2006/relationships/tags" Target="../tags/tag981.xml"/><Relationship Id="rId12" Type="http://schemas.openxmlformats.org/officeDocument/2006/relationships/tags" Target="../tags/tag986.xml"/><Relationship Id="rId17" Type="http://schemas.openxmlformats.org/officeDocument/2006/relationships/image" Target="../media/image4.png"/><Relationship Id="rId2" Type="http://schemas.openxmlformats.org/officeDocument/2006/relationships/tags" Target="../tags/tag976.xml"/><Relationship Id="rId16" Type="http://schemas.openxmlformats.org/officeDocument/2006/relationships/image" Target="../media/image3.png"/><Relationship Id="rId1" Type="http://schemas.openxmlformats.org/officeDocument/2006/relationships/tags" Target="../tags/tag975.xml"/><Relationship Id="rId6" Type="http://schemas.openxmlformats.org/officeDocument/2006/relationships/tags" Target="../tags/tag980.xml"/><Relationship Id="rId11" Type="http://schemas.openxmlformats.org/officeDocument/2006/relationships/tags" Target="../tags/tag985.xml"/><Relationship Id="rId5" Type="http://schemas.openxmlformats.org/officeDocument/2006/relationships/tags" Target="../tags/tag979.xml"/><Relationship Id="rId15" Type="http://schemas.openxmlformats.org/officeDocument/2006/relationships/slideLayout" Target="../slideLayouts/slideLayout7.xml"/><Relationship Id="rId10" Type="http://schemas.openxmlformats.org/officeDocument/2006/relationships/tags" Target="../tags/tag984.xml"/><Relationship Id="rId4" Type="http://schemas.openxmlformats.org/officeDocument/2006/relationships/tags" Target="../tags/tag978.xml"/><Relationship Id="rId9" Type="http://schemas.openxmlformats.org/officeDocument/2006/relationships/tags" Target="../tags/tag983.xml"/><Relationship Id="rId14" Type="http://schemas.openxmlformats.org/officeDocument/2006/relationships/tags" Target="../tags/tag988.xml"/></Relationships>
</file>

<file path=ppt/slides/_rels/slide68.xml.rels><?xml version="1.0" encoding="UTF-8" standalone="yes"?>
<Relationships xmlns="http://schemas.openxmlformats.org/package/2006/relationships"><Relationship Id="rId8" Type="http://schemas.openxmlformats.org/officeDocument/2006/relationships/tags" Target="../tags/tag996.xml"/><Relationship Id="rId13" Type="http://schemas.openxmlformats.org/officeDocument/2006/relationships/tags" Target="../tags/tag1001.xml"/><Relationship Id="rId3" Type="http://schemas.openxmlformats.org/officeDocument/2006/relationships/tags" Target="../tags/tag991.xml"/><Relationship Id="rId7" Type="http://schemas.openxmlformats.org/officeDocument/2006/relationships/tags" Target="../tags/tag995.xml"/><Relationship Id="rId12" Type="http://schemas.openxmlformats.org/officeDocument/2006/relationships/tags" Target="../tags/tag1000.xml"/><Relationship Id="rId17" Type="http://schemas.openxmlformats.org/officeDocument/2006/relationships/image" Target="../media/image4.png"/><Relationship Id="rId2" Type="http://schemas.openxmlformats.org/officeDocument/2006/relationships/tags" Target="../tags/tag990.xml"/><Relationship Id="rId16" Type="http://schemas.openxmlformats.org/officeDocument/2006/relationships/image" Target="../media/image3.png"/><Relationship Id="rId1" Type="http://schemas.openxmlformats.org/officeDocument/2006/relationships/tags" Target="../tags/tag989.xml"/><Relationship Id="rId6" Type="http://schemas.openxmlformats.org/officeDocument/2006/relationships/tags" Target="../tags/tag994.xml"/><Relationship Id="rId11" Type="http://schemas.openxmlformats.org/officeDocument/2006/relationships/tags" Target="../tags/tag999.xml"/><Relationship Id="rId5" Type="http://schemas.openxmlformats.org/officeDocument/2006/relationships/tags" Target="../tags/tag993.xml"/><Relationship Id="rId15" Type="http://schemas.openxmlformats.org/officeDocument/2006/relationships/slideLayout" Target="../slideLayouts/slideLayout7.xml"/><Relationship Id="rId10" Type="http://schemas.openxmlformats.org/officeDocument/2006/relationships/tags" Target="../tags/tag998.xml"/><Relationship Id="rId4" Type="http://schemas.openxmlformats.org/officeDocument/2006/relationships/tags" Target="../tags/tag992.xml"/><Relationship Id="rId9" Type="http://schemas.openxmlformats.org/officeDocument/2006/relationships/tags" Target="../tags/tag997.xml"/><Relationship Id="rId14" Type="http://schemas.openxmlformats.org/officeDocument/2006/relationships/tags" Target="../tags/tag1002.xml"/></Relationships>
</file>

<file path=ppt/slides/_rels/slide69.xml.rels><?xml version="1.0" encoding="UTF-8" standalone="yes"?>
<Relationships xmlns="http://schemas.openxmlformats.org/package/2006/relationships"><Relationship Id="rId8" Type="http://schemas.openxmlformats.org/officeDocument/2006/relationships/tags" Target="../tags/tag1010.xml"/><Relationship Id="rId13" Type="http://schemas.openxmlformats.org/officeDocument/2006/relationships/tags" Target="../tags/tag1015.xml"/><Relationship Id="rId3" Type="http://schemas.openxmlformats.org/officeDocument/2006/relationships/tags" Target="../tags/tag1005.xml"/><Relationship Id="rId7" Type="http://schemas.openxmlformats.org/officeDocument/2006/relationships/tags" Target="../tags/tag1009.xml"/><Relationship Id="rId12" Type="http://schemas.openxmlformats.org/officeDocument/2006/relationships/tags" Target="../tags/tag1014.xml"/><Relationship Id="rId17" Type="http://schemas.openxmlformats.org/officeDocument/2006/relationships/image" Target="../media/image4.png"/><Relationship Id="rId2" Type="http://schemas.openxmlformats.org/officeDocument/2006/relationships/tags" Target="../tags/tag1004.xml"/><Relationship Id="rId16" Type="http://schemas.openxmlformats.org/officeDocument/2006/relationships/image" Target="../media/image3.png"/><Relationship Id="rId1" Type="http://schemas.openxmlformats.org/officeDocument/2006/relationships/tags" Target="../tags/tag1003.xml"/><Relationship Id="rId6" Type="http://schemas.openxmlformats.org/officeDocument/2006/relationships/tags" Target="../tags/tag1008.xml"/><Relationship Id="rId11" Type="http://schemas.openxmlformats.org/officeDocument/2006/relationships/tags" Target="../tags/tag1013.xml"/><Relationship Id="rId5" Type="http://schemas.openxmlformats.org/officeDocument/2006/relationships/tags" Target="../tags/tag1007.xml"/><Relationship Id="rId15" Type="http://schemas.openxmlformats.org/officeDocument/2006/relationships/slideLayout" Target="../slideLayouts/slideLayout7.xml"/><Relationship Id="rId10" Type="http://schemas.openxmlformats.org/officeDocument/2006/relationships/tags" Target="../tags/tag1012.xml"/><Relationship Id="rId4" Type="http://schemas.openxmlformats.org/officeDocument/2006/relationships/tags" Target="../tags/tag1006.xml"/><Relationship Id="rId9" Type="http://schemas.openxmlformats.org/officeDocument/2006/relationships/tags" Target="../tags/tag1011.xml"/><Relationship Id="rId14" Type="http://schemas.openxmlformats.org/officeDocument/2006/relationships/tags" Target="../tags/tag1016.xml"/></Relationships>
</file>

<file path=ppt/slides/_rels/slide7.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18" Type="http://schemas.openxmlformats.org/officeDocument/2006/relationships/image" Target="../media/image6.png"/><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tags" Target="../tags/tag146.xml"/><Relationship Id="rId17" Type="http://schemas.openxmlformats.org/officeDocument/2006/relationships/image" Target="../media/image4.png"/><Relationship Id="rId2" Type="http://schemas.openxmlformats.org/officeDocument/2006/relationships/tags" Target="../tags/tag136.xml"/><Relationship Id="rId16" Type="http://schemas.openxmlformats.org/officeDocument/2006/relationships/image" Target="../media/image3.png"/><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5" Type="http://schemas.openxmlformats.org/officeDocument/2006/relationships/tags" Target="../tags/tag139.xml"/><Relationship Id="rId15" Type="http://schemas.openxmlformats.org/officeDocument/2006/relationships/slideLayout" Target="../slideLayouts/slideLayout7.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8.xml"/></Relationships>
</file>

<file path=ppt/slides/_rels/slide70.xml.rels><?xml version="1.0" encoding="UTF-8" standalone="yes"?>
<Relationships xmlns="http://schemas.openxmlformats.org/package/2006/relationships"><Relationship Id="rId8" Type="http://schemas.openxmlformats.org/officeDocument/2006/relationships/tags" Target="../tags/tag1024.xml"/><Relationship Id="rId13" Type="http://schemas.openxmlformats.org/officeDocument/2006/relationships/tags" Target="../tags/tag1029.xml"/><Relationship Id="rId18" Type="http://schemas.openxmlformats.org/officeDocument/2006/relationships/image" Target="../media/image65.emf"/><Relationship Id="rId3" Type="http://schemas.openxmlformats.org/officeDocument/2006/relationships/tags" Target="../tags/tag1019.xml"/><Relationship Id="rId7" Type="http://schemas.openxmlformats.org/officeDocument/2006/relationships/tags" Target="../tags/tag1023.xml"/><Relationship Id="rId12" Type="http://schemas.openxmlformats.org/officeDocument/2006/relationships/tags" Target="../tags/tag1028.xml"/><Relationship Id="rId17" Type="http://schemas.openxmlformats.org/officeDocument/2006/relationships/image" Target="../media/image4.png"/><Relationship Id="rId2" Type="http://schemas.openxmlformats.org/officeDocument/2006/relationships/tags" Target="../tags/tag1018.xml"/><Relationship Id="rId16" Type="http://schemas.openxmlformats.org/officeDocument/2006/relationships/image" Target="../media/image3.png"/><Relationship Id="rId1" Type="http://schemas.openxmlformats.org/officeDocument/2006/relationships/tags" Target="../tags/tag1017.xml"/><Relationship Id="rId6" Type="http://schemas.openxmlformats.org/officeDocument/2006/relationships/tags" Target="../tags/tag1022.xml"/><Relationship Id="rId11" Type="http://schemas.openxmlformats.org/officeDocument/2006/relationships/tags" Target="../tags/tag1027.xml"/><Relationship Id="rId5" Type="http://schemas.openxmlformats.org/officeDocument/2006/relationships/tags" Target="../tags/tag1021.xml"/><Relationship Id="rId15" Type="http://schemas.openxmlformats.org/officeDocument/2006/relationships/slideLayout" Target="../slideLayouts/slideLayout7.xml"/><Relationship Id="rId10" Type="http://schemas.openxmlformats.org/officeDocument/2006/relationships/tags" Target="../tags/tag1026.xml"/><Relationship Id="rId4" Type="http://schemas.openxmlformats.org/officeDocument/2006/relationships/tags" Target="../tags/tag1020.xml"/><Relationship Id="rId9" Type="http://schemas.openxmlformats.org/officeDocument/2006/relationships/tags" Target="../tags/tag1025.xml"/><Relationship Id="rId14" Type="http://schemas.openxmlformats.org/officeDocument/2006/relationships/tags" Target="../tags/tag1030.xml"/></Relationships>
</file>

<file path=ppt/slides/_rels/slide71.xml.rels><?xml version="1.0" encoding="UTF-8" standalone="yes"?>
<Relationships xmlns="http://schemas.openxmlformats.org/package/2006/relationships"><Relationship Id="rId8" Type="http://schemas.openxmlformats.org/officeDocument/2006/relationships/tags" Target="../tags/tag1038.xml"/><Relationship Id="rId13" Type="http://schemas.openxmlformats.org/officeDocument/2006/relationships/tags" Target="../tags/tag1043.xml"/><Relationship Id="rId18" Type="http://schemas.openxmlformats.org/officeDocument/2006/relationships/image" Target="../media/image66.emf"/><Relationship Id="rId3" Type="http://schemas.openxmlformats.org/officeDocument/2006/relationships/tags" Target="../tags/tag1033.xml"/><Relationship Id="rId7" Type="http://schemas.openxmlformats.org/officeDocument/2006/relationships/tags" Target="../tags/tag1037.xml"/><Relationship Id="rId12" Type="http://schemas.openxmlformats.org/officeDocument/2006/relationships/tags" Target="../tags/tag1042.xml"/><Relationship Id="rId17" Type="http://schemas.openxmlformats.org/officeDocument/2006/relationships/image" Target="../media/image4.png"/><Relationship Id="rId2" Type="http://schemas.openxmlformats.org/officeDocument/2006/relationships/tags" Target="../tags/tag1032.xml"/><Relationship Id="rId16" Type="http://schemas.openxmlformats.org/officeDocument/2006/relationships/image" Target="../media/image3.png"/><Relationship Id="rId1" Type="http://schemas.openxmlformats.org/officeDocument/2006/relationships/tags" Target="../tags/tag1031.xml"/><Relationship Id="rId6" Type="http://schemas.openxmlformats.org/officeDocument/2006/relationships/tags" Target="../tags/tag1036.xml"/><Relationship Id="rId11" Type="http://schemas.openxmlformats.org/officeDocument/2006/relationships/tags" Target="../tags/tag1041.xml"/><Relationship Id="rId5" Type="http://schemas.openxmlformats.org/officeDocument/2006/relationships/tags" Target="../tags/tag1035.xml"/><Relationship Id="rId15" Type="http://schemas.openxmlformats.org/officeDocument/2006/relationships/slideLayout" Target="../slideLayouts/slideLayout7.xml"/><Relationship Id="rId10" Type="http://schemas.openxmlformats.org/officeDocument/2006/relationships/tags" Target="../tags/tag1040.xml"/><Relationship Id="rId4" Type="http://schemas.openxmlformats.org/officeDocument/2006/relationships/tags" Target="../tags/tag1034.xml"/><Relationship Id="rId9" Type="http://schemas.openxmlformats.org/officeDocument/2006/relationships/tags" Target="../tags/tag1039.xml"/><Relationship Id="rId14" Type="http://schemas.openxmlformats.org/officeDocument/2006/relationships/tags" Target="../tags/tag1044.xml"/></Relationships>
</file>

<file path=ppt/slides/_rels/slide72.xml.rels><?xml version="1.0" encoding="UTF-8" standalone="yes"?>
<Relationships xmlns="http://schemas.openxmlformats.org/package/2006/relationships"><Relationship Id="rId8" Type="http://schemas.openxmlformats.org/officeDocument/2006/relationships/tags" Target="../tags/tag1052.xml"/><Relationship Id="rId13" Type="http://schemas.openxmlformats.org/officeDocument/2006/relationships/tags" Target="../tags/tag1057.xml"/><Relationship Id="rId18" Type="http://schemas.openxmlformats.org/officeDocument/2006/relationships/image" Target="../media/image67.emf"/><Relationship Id="rId3" Type="http://schemas.openxmlformats.org/officeDocument/2006/relationships/tags" Target="../tags/tag1047.xml"/><Relationship Id="rId7" Type="http://schemas.openxmlformats.org/officeDocument/2006/relationships/tags" Target="../tags/tag1051.xml"/><Relationship Id="rId12" Type="http://schemas.openxmlformats.org/officeDocument/2006/relationships/tags" Target="../tags/tag1056.xml"/><Relationship Id="rId17" Type="http://schemas.openxmlformats.org/officeDocument/2006/relationships/image" Target="../media/image4.png"/><Relationship Id="rId2" Type="http://schemas.openxmlformats.org/officeDocument/2006/relationships/tags" Target="../tags/tag1046.xml"/><Relationship Id="rId16" Type="http://schemas.openxmlformats.org/officeDocument/2006/relationships/image" Target="../media/image3.png"/><Relationship Id="rId1" Type="http://schemas.openxmlformats.org/officeDocument/2006/relationships/tags" Target="../tags/tag1045.xml"/><Relationship Id="rId6" Type="http://schemas.openxmlformats.org/officeDocument/2006/relationships/tags" Target="../tags/tag1050.xml"/><Relationship Id="rId11" Type="http://schemas.openxmlformats.org/officeDocument/2006/relationships/tags" Target="../tags/tag1055.xml"/><Relationship Id="rId5" Type="http://schemas.openxmlformats.org/officeDocument/2006/relationships/tags" Target="../tags/tag1049.xml"/><Relationship Id="rId15" Type="http://schemas.openxmlformats.org/officeDocument/2006/relationships/slideLayout" Target="../slideLayouts/slideLayout7.xml"/><Relationship Id="rId10" Type="http://schemas.openxmlformats.org/officeDocument/2006/relationships/tags" Target="../tags/tag1054.xml"/><Relationship Id="rId4" Type="http://schemas.openxmlformats.org/officeDocument/2006/relationships/tags" Target="../tags/tag1048.xml"/><Relationship Id="rId9" Type="http://schemas.openxmlformats.org/officeDocument/2006/relationships/tags" Target="../tags/tag1053.xml"/><Relationship Id="rId14" Type="http://schemas.openxmlformats.org/officeDocument/2006/relationships/tags" Target="../tags/tag1058.xml"/></Relationships>
</file>

<file path=ppt/slides/_rels/slide73.xml.rels><?xml version="1.0" encoding="UTF-8" standalone="yes"?>
<Relationships xmlns="http://schemas.openxmlformats.org/package/2006/relationships"><Relationship Id="rId8" Type="http://schemas.openxmlformats.org/officeDocument/2006/relationships/tags" Target="../tags/tag1066.xml"/><Relationship Id="rId13" Type="http://schemas.openxmlformats.org/officeDocument/2006/relationships/tags" Target="../tags/tag1071.xml"/><Relationship Id="rId18" Type="http://schemas.openxmlformats.org/officeDocument/2006/relationships/image" Target="../media/image68.emf"/><Relationship Id="rId3" Type="http://schemas.openxmlformats.org/officeDocument/2006/relationships/tags" Target="../tags/tag1061.xml"/><Relationship Id="rId7" Type="http://schemas.openxmlformats.org/officeDocument/2006/relationships/tags" Target="../tags/tag1065.xml"/><Relationship Id="rId12" Type="http://schemas.openxmlformats.org/officeDocument/2006/relationships/tags" Target="../tags/tag1070.xml"/><Relationship Id="rId17" Type="http://schemas.openxmlformats.org/officeDocument/2006/relationships/image" Target="../media/image4.png"/><Relationship Id="rId2" Type="http://schemas.openxmlformats.org/officeDocument/2006/relationships/tags" Target="../tags/tag1060.xml"/><Relationship Id="rId16" Type="http://schemas.openxmlformats.org/officeDocument/2006/relationships/image" Target="../media/image3.png"/><Relationship Id="rId1" Type="http://schemas.openxmlformats.org/officeDocument/2006/relationships/tags" Target="../tags/tag1059.xml"/><Relationship Id="rId6" Type="http://schemas.openxmlformats.org/officeDocument/2006/relationships/tags" Target="../tags/tag1064.xml"/><Relationship Id="rId11" Type="http://schemas.openxmlformats.org/officeDocument/2006/relationships/tags" Target="../tags/tag1069.xml"/><Relationship Id="rId5" Type="http://schemas.openxmlformats.org/officeDocument/2006/relationships/tags" Target="../tags/tag1063.xml"/><Relationship Id="rId15" Type="http://schemas.openxmlformats.org/officeDocument/2006/relationships/slideLayout" Target="../slideLayouts/slideLayout7.xml"/><Relationship Id="rId10" Type="http://schemas.openxmlformats.org/officeDocument/2006/relationships/tags" Target="../tags/tag1068.xml"/><Relationship Id="rId4" Type="http://schemas.openxmlformats.org/officeDocument/2006/relationships/tags" Target="../tags/tag1062.xml"/><Relationship Id="rId9" Type="http://schemas.openxmlformats.org/officeDocument/2006/relationships/tags" Target="../tags/tag1067.xml"/><Relationship Id="rId14" Type="http://schemas.openxmlformats.org/officeDocument/2006/relationships/tags" Target="../tags/tag1072.xml"/></Relationships>
</file>

<file path=ppt/slides/_rels/slide74.xml.rels><?xml version="1.0" encoding="UTF-8" standalone="yes"?>
<Relationships xmlns="http://schemas.openxmlformats.org/package/2006/relationships"><Relationship Id="rId8" Type="http://schemas.openxmlformats.org/officeDocument/2006/relationships/tags" Target="../tags/tag1080.xml"/><Relationship Id="rId13" Type="http://schemas.openxmlformats.org/officeDocument/2006/relationships/tags" Target="../tags/tag1085.xml"/><Relationship Id="rId18" Type="http://schemas.openxmlformats.org/officeDocument/2006/relationships/image" Target="../media/image69.emf"/><Relationship Id="rId3" Type="http://schemas.openxmlformats.org/officeDocument/2006/relationships/tags" Target="../tags/tag1075.xml"/><Relationship Id="rId7" Type="http://schemas.openxmlformats.org/officeDocument/2006/relationships/tags" Target="../tags/tag1079.xml"/><Relationship Id="rId12" Type="http://schemas.openxmlformats.org/officeDocument/2006/relationships/tags" Target="../tags/tag1084.xml"/><Relationship Id="rId17" Type="http://schemas.openxmlformats.org/officeDocument/2006/relationships/image" Target="../media/image4.png"/><Relationship Id="rId2" Type="http://schemas.openxmlformats.org/officeDocument/2006/relationships/tags" Target="../tags/tag1074.xml"/><Relationship Id="rId16" Type="http://schemas.openxmlformats.org/officeDocument/2006/relationships/image" Target="../media/image3.png"/><Relationship Id="rId1" Type="http://schemas.openxmlformats.org/officeDocument/2006/relationships/tags" Target="../tags/tag1073.xml"/><Relationship Id="rId6" Type="http://schemas.openxmlformats.org/officeDocument/2006/relationships/tags" Target="../tags/tag1078.xml"/><Relationship Id="rId11" Type="http://schemas.openxmlformats.org/officeDocument/2006/relationships/tags" Target="../tags/tag1083.xml"/><Relationship Id="rId5" Type="http://schemas.openxmlformats.org/officeDocument/2006/relationships/tags" Target="../tags/tag1077.xml"/><Relationship Id="rId15" Type="http://schemas.openxmlformats.org/officeDocument/2006/relationships/slideLayout" Target="../slideLayouts/slideLayout7.xml"/><Relationship Id="rId10" Type="http://schemas.openxmlformats.org/officeDocument/2006/relationships/tags" Target="../tags/tag1082.xml"/><Relationship Id="rId4" Type="http://schemas.openxmlformats.org/officeDocument/2006/relationships/tags" Target="../tags/tag1076.xml"/><Relationship Id="rId9" Type="http://schemas.openxmlformats.org/officeDocument/2006/relationships/tags" Target="../tags/tag1081.xml"/><Relationship Id="rId14" Type="http://schemas.openxmlformats.org/officeDocument/2006/relationships/tags" Target="../tags/tag1086.xml"/></Relationships>
</file>

<file path=ppt/slides/_rels/slide75.xml.rels><?xml version="1.0" encoding="UTF-8" standalone="yes"?>
<Relationships xmlns="http://schemas.openxmlformats.org/package/2006/relationships"><Relationship Id="rId8" Type="http://schemas.openxmlformats.org/officeDocument/2006/relationships/tags" Target="../tags/tag1094.xml"/><Relationship Id="rId13" Type="http://schemas.openxmlformats.org/officeDocument/2006/relationships/tags" Target="../tags/tag1099.xml"/><Relationship Id="rId3" Type="http://schemas.openxmlformats.org/officeDocument/2006/relationships/tags" Target="../tags/tag1089.xml"/><Relationship Id="rId7" Type="http://schemas.openxmlformats.org/officeDocument/2006/relationships/tags" Target="../tags/tag1093.xml"/><Relationship Id="rId12" Type="http://schemas.openxmlformats.org/officeDocument/2006/relationships/tags" Target="../tags/tag1098.xml"/><Relationship Id="rId17" Type="http://schemas.openxmlformats.org/officeDocument/2006/relationships/image" Target="../media/image4.png"/><Relationship Id="rId2" Type="http://schemas.openxmlformats.org/officeDocument/2006/relationships/tags" Target="../tags/tag1088.xml"/><Relationship Id="rId16" Type="http://schemas.openxmlformats.org/officeDocument/2006/relationships/image" Target="../media/image3.png"/><Relationship Id="rId1" Type="http://schemas.openxmlformats.org/officeDocument/2006/relationships/tags" Target="../tags/tag1087.xml"/><Relationship Id="rId6" Type="http://schemas.openxmlformats.org/officeDocument/2006/relationships/tags" Target="../tags/tag1092.xml"/><Relationship Id="rId11" Type="http://schemas.openxmlformats.org/officeDocument/2006/relationships/tags" Target="../tags/tag1097.xml"/><Relationship Id="rId5" Type="http://schemas.openxmlformats.org/officeDocument/2006/relationships/tags" Target="../tags/tag1091.xml"/><Relationship Id="rId15" Type="http://schemas.openxmlformats.org/officeDocument/2006/relationships/slideLayout" Target="../slideLayouts/slideLayout7.xml"/><Relationship Id="rId10" Type="http://schemas.openxmlformats.org/officeDocument/2006/relationships/tags" Target="../tags/tag1096.xml"/><Relationship Id="rId4" Type="http://schemas.openxmlformats.org/officeDocument/2006/relationships/tags" Target="../tags/tag1090.xml"/><Relationship Id="rId9" Type="http://schemas.openxmlformats.org/officeDocument/2006/relationships/tags" Target="../tags/tag1095.xml"/><Relationship Id="rId14" Type="http://schemas.openxmlformats.org/officeDocument/2006/relationships/tags" Target="../tags/tag1100.xml"/></Relationships>
</file>

<file path=ppt/slides/_rels/slide76.xml.rels><?xml version="1.0" encoding="UTF-8" standalone="yes"?>
<Relationships xmlns="http://schemas.openxmlformats.org/package/2006/relationships"><Relationship Id="rId8" Type="http://schemas.openxmlformats.org/officeDocument/2006/relationships/tags" Target="../tags/tag1108.xml"/><Relationship Id="rId13" Type="http://schemas.openxmlformats.org/officeDocument/2006/relationships/tags" Target="../tags/tag1113.xml"/><Relationship Id="rId18" Type="http://schemas.openxmlformats.org/officeDocument/2006/relationships/image" Target="../media/image70.png"/><Relationship Id="rId3" Type="http://schemas.openxmlformats.org/officeDocument/2006/relationships/tags" Target="../tags/tag1103.xml"/><Relationship Id="rId7" Type="http://schemas.openxmlformats.org/officeDocument/2006/relationships/tags" Target="../tags/tag1107.xml"/><Relationship Id="rId12" Type="http://schemas.openxmlformats.org/officeDocument/2006/relationships/tags" Target="../tags/tag1112.xml"/><Relationship Id="rId17" Type="http://schemas.openxmlformats.org/officeDocument/2006/relationships/image" Target="../media/image4.png"/><Relationship Id="rId2" Type="http://schemas.openxmlformats.org/officeDocument/2006/relationships/tags" Target="../tags/tag1102.xml"/><Relationship Id="rId16" Type="http://schemas.openxmlformats.org/officeDocument/2006/relationships/image" Target="../media/image3.png"/><Relationship Id="rId1" Type="http://schemas.openxmlformats.org/officeDocument/2006/relationships/tags" Target="../tags/tag1101.xml"/><Relationship Id="rId6" Type="http://schemas.openxmlformats.org/officeDocument/2006/relationships/tags" Target="../tags/tag1106.xml"/><Relationship Id="rId11" Type="http://schemas.openxmlformats.org/officeDocument/2006/relationships/tags" Target="../tags/tag1111.xml"/><Relationship Id="rId5" Type="http://schemas.openxmlformats.org/officeDocument/2006/relationships/tags" Target="../tags/tag1105.xml"/><Relationship Id="rId15" Type="http://schemas.openxmlformats.org/officeDocument/2006/relationships/slideLayout" Target="../slideLayouts/slideLayout7.xml"/><Relationship Id="rId10" Type="http://schemas.openxmlformats.org/officeDocument/2006/relationships/tags" Target="../tags/tag1110.xml"/><Relationship Id="rId4" Type="http://schemas.openxmlformats.org/officeDocument/2006/relationships/tags" Target="../tags/tag1104.xml"/><Relationship Id="rId9" Type="http://schemas.openxmlformats.org/officeDocument/2006/relationships/tags" Target="../tags/tag1109.xml"/><Relationship Id="rId14" Type="http://schemas.openxmlformats.org/officeDocument/2006/relationships/tags" Target="../tags/tag1114.xml"/></Relationships>
</file>

<file path=ppt/slides/_rels/slide77.xml.rels><?xml version="1.0" encoding="UTF-8" standalone="yes"?>
<Relationships xmlns="http://schemas.openxmlformats.org/package/2006/relationships"><Relationship Id="rId8" Type="http://schemas.openxmlformats.org/officeDocument/2006/relationships/tags" Target="../tags/tag1122.xml"/><Relationship Id="rId13" Type="http://schemas.openxmlformats.org/officeDocument/2006/relationships/tags" Target="../tags/tag1127.xml"/><Relationship Id="rId18" Type="http://schemas.openxmlformats.org/officeDocument/2006/relationships/image" Target="../media/image71.png"/><Relationship Id="rId3" Type="http://schemas.openxmlformats.org/officeDocument/2006/relationships/tags" Target="../tags/tag1117.xml"/><Relationship Id="rId7" Type="http://schemas.openxmlformats.org/officeDocument/2006/relationships/tags" Target="../tags/tag1121.xml"/><Relationship Id="rId12" Type="http://schemas.openxmlformats.org/officeDocument/2006/relationships/tags" Target="../tags/tag1126.xml"/><Relationship Id="rId17" Type="http://schemas.openxmlformats.org/officeDocument/2006/relationships/image" Target="../media/image4.png"/><Relationship Id="rId2" Type="http://schemas.openxmlformats.org/officeDocument/2006/relationships/tags" Target="../tags/tag1116.xml"/><Relationship Id="rId16" Type="http://schemas.openxmlformats.org/officeDocument/2006/relationships/image" Target="../media/image3.png"/><Relationship Id="rId1" Type="http://schemas.openxmlformats.org/officeDocument/2006/relationships/tags" Target="../tags/tag1115.xml"/><Relationship Id="rId6" Type="http://schemas.openxmlformats.org/officeDocument/2006/relationships/tags" Target="../tags/tag1120.xml"/><Relationship Id="rId11" Type="http://schemas.openxmlformats.org/officeDocument/2006/relationships/tags" Target="../tags/tag1125.xml"/><Relationship Id="rId5" Type="http://schemas.openxmlformats.org/officeDocument/2006/relationships/tags" Target="../tags/tag1119.xml"/><Relationship Id="rId15" Type="http://schemas.openxmlformats.org/officeDocument/2006/relationships/slideLayout" Target="../slideLayouts/slideLayout7.xml"/><Relationship Id="rId10" Type="http://schemas.openxmlformats.org/officeDocument/2006/relationships/tags" Target="../tags/tag1124.xml"/><Relationship Id="rId4" Type="http://schemas.openxmlformats.org/officeDocument/2006/relationships/tags" Target="../tags/tag1118.xml"/><Relationship Id="rId9" Type="http://schemas.openxmlformats.org/officeDocument/2006/relationships/tags" Target="../tags/tag1123.xml"/><Relationship Id="rId14" Type="http://schemas.openxmlformats.org/officeDocument/2006/relationships/tags" Target="../tags/tag1128.xml"/></Relationships>
</file>

<file path=ppt/slides/_rels/slide78.xml.rels><?xml version="1.0" encoding="UTF-8" standalone="yes"?>
<Relationships xmlns="http://schemas.openxmlformats.org/package/2006/relationships"><Relationship Id="rId8" Type="http://schemas.openxmlformats.org/officeDocument/2006/relationships/tags" Target="../tags/tag1136.xml"/><Relationship Id="rId13" Type="http://schemas.openxmlformats.org/officeDocument/2006/relationships/tags" Target="../tags/tag1141.xml"/><Relationship Id="rId18" Type="http://schemas.openxmlformats.org/officeDocument/2006/relationships/image" Target="../media/image72.png"/><Relationship Id="rId3" Type="http://schemas.openxmlformats.org/officeDocument/2006/relationships/tags" Target="../tags/tag1131.xml"/><Relationship Id="rId7" Type="http://schemas.openxmlformats.org/officeDocument/2006/relationships/tags" Target="../tags/tag1135.xml"/><Relationship Id="rId12" Type="http://schemas.openxmlformats.org/officeDocument/2006/relationships/tags" Target="../tags/tag1140.xml"/><Relationship Id="rId17" Type="http://schemas.openxmlformats.org/officeDocument/2006/relationships/image" Target="../media/image4.png"/><Relationship Id="rId2" Type="http://schemas.openxmlformats.org/officeDocument/2006/relationships/tags" Target="../tags/tag1130.xml"/><Relationship Id="rId16" Type="http://schemas.openxmlformats.org/officeDocument/2006/relationships/image" Target="../media/image3.png"/><Relationship Id="rId1" Type="http://schemas.openxmlformats.org/officeDocument/2006/relationships/tags" Target="../tags/tag1129.xml"/><Relationship Id="rId6" Type="http://schemas.openxmlformats.org/officeDocument/2006/relationships/tags" Target="../tags/tag1134.xml"/><Relationship Id="rId11" Type="http://schemas.openxmlformats.org/officeDocument/2006/relationships/tags" Target="../tags/tag1139.xml"/><Relationship Id="rId5" Type="http://schemas.openxmlformats.org/officeDocument/2006/relationships/tags" Target="../tags/tag1133.xml"/><Relationship Id="rId15" Type="http://schemas.openxmlformats.org/officeDocument/2006/relationships/slideLayout" Target="../slideLayouts/slideLayout7.xml"/><Relationship Id="rId10" Type="http://schemas.openxmlformats.org/officeDocument/2006/relationships/tags" Target="../tags/tag1138.xml"/><Relationship Id="rId4" Type="http://schemas.openxmlformats.org/officeDocument/2006/relationships/tags" Target="../tags/tag1132.xml"/><Relationship Id="rId9" Type="http://schemas.openxmlformats.org/officeDocument/2006/relationships/tags" Target="../tags/tag1137.xml"/><Relationship Id="rId14" Type="http://schemas.openxmlformats.org/officeDocument/2006/relationships/tags" Target="../tags/tag1142.xml"/></Relationships>
</file>

<file path=ppt/slides/_rels/slide79.xml.rels><?xml version="1.0" encoding="UTF-8" standalone="yes"?>
<Relationships xmlns="http://schemas.openxmlformats.org/package/2006/relationships"><Relationship Id="rId8" Type="http://schemas.openxmlformats.org/officeDocument/2006/relationships/tags" Target="../tags/tag1150.xml"/><Relationship Id="rId13" Type="http://schemas.openxmlformats.org/officeDocument/2006/relationships/tags" Target="../tags/tag1155.xml"/><Relationship Id="rId18" Type="http://schemas.openxmlformats.org/officeDocument/2006/relationships/image" Target="../media/image73.emf"/><Relationship Id="rId3" Type="http://schemas.openxmlformats.org/officeDocument/2006/relationships/tags" Target="../tags/tag1145.xml"/><Relationship Id="rId7" Type="http://schemas.openxmlformats.org/officeDocument/2006/relationships/tags" Target="../tags/tag1149.xml"/><Relationship Id="rId12" Type="http://schemas.openxmlformats.org/officeDocument/2006/relationships/tags" Target="../tags/tag1154.xml"/><Relationship Id="rId17" Type="http://schemas.openxmlformats.org/officeDocument/2006/relationships/image" Target="../media/image4.png"/><Relationship Id="rId2" Type="http://schemas.openxmlformats.org/officeDocument/2006/relationships/tags" Target="../tags/tag1144.xml"/><Relationship Id="rId16" Type="http://schemas.openxmlformats.org/officeDocument/2006/relationships/image" Target="../media/image3.png"/><Relationship Id="rId1" Type="http://schemas.openxmlformats.org/officeDocument/2006/relationships/tags" Target="../tags/tag1143.xml"/><Relationship Id="rId6" Type="http://schemas.openxmlformats.org/officeDocument/2006/relationships/tags" Target="../tags/tag1148.xml"/><Relationship Id="rId11" Type="http://schemas.openxmlformats.org/officeDocument/2006/relationships/tags" Target="../tags/tag1153.xml"/><Relationship Id="rId5" Type="http://schemas.openxmlformats.org/officeDocument/2006/relationships/tags" Target="../tags/tag1147.xml"/><Relationship Id="rId15" Type="http://schemas.openxmlformats.org/officeDocument/2006/relationships/slideLayout" Target="../slideLayouts/slideLayout7.xml"/><Relationship Id="rId10" Type="http://schemas.openxmlformats.org/officeDocument/2006/relationships/tags" Target="../tags/tag1152.xml"/><Relationship Id="rId4" Type="http://schemas.openxmlformats.org/officeDocument/2006/relationships/tags" Target="../tags/tag1146.xml"/><Relationship Id="rId9" Type="http://schemas.openxmlformats.org/officeDocument/2006/relationships/tags" Target="../tags/tag1151.xml"/><Relationship Id="rId14" Type="http://schemas.openxmlformats.org/officeDocument/2006/relationships/tags" Target="../tags/tag1156.xml"/></Relationships>
</file>

<file path=ppt/slides/_rels/slide8.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tags" Target="../tags/tag161.xml"/><Relationship Id="rId3" Type="http://schemas.openxmlformats.org/officeDocument/2006/relationships/tags" Target="../tags/tag151.xml"/><Relationship Id="rId7" Type="http://schemas.openxmlformats.org/officeDocument/2006/relationships/tags" Target="../tags/tag155.xml"/><Relationship Id="rId12" Type="http://schemas.openxmlformats.org/officeDocument/2006/relationships/tags" Target="../tags/tag160.xml"/><Relationship Id="rId17" Type="http://schemas.openxmlformats.org/officeDocument/2006/relationships/image" Target="../media/image4.png"/><Relationship Id="rId2" Type="http://schemas.openxmlformats.org/officeDocument/2006/relationships/tags" Target="../tags/tag150.xml"/><Relationship Id="rId16" Type="http://schemas.openxmlformats.org/officeDocument/2006/relationships/image" Target="../media/image3.png"/><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tags" Target="../tags/tag159.xml"/><Relationship Id="rId5" Type="http://schemas.openxmlformats.org/officeDocument/2006/relationships/tags" Target="../tags/tag153.xml"/><Relationship Id="rId15" Type="http://schemas.openxmlformats.org/officeDocument/2006/relationships/slideLayout" Target="../slideLayouts/slideLayout7.xml"/><Relationship Id="rId10" Type="http://schemas.openxmlformats.org/officeDocument/2006/relationships/tags" Target="../tags/tag158.xml"/><Relationship Id="rId4" Type="http://schemas.openxmlformats.org/officeDocument/2006/relationships/tags" Target="../tags/tag152.xml"/><Relationship Id="rId9" Type="http://schemas.openxmlformats.org/officeDocument/2006/relationships/tags" Target="../tags/tag157.xml"/><Relationship Id="rId14" Type="http://schemas.openxmlformats.org/officeDocument/2006/relationships/tags" Target="../tags/tag162.xml"/></Relationships>
</file>

<file path=ppt/slides/_rels/slide80.xml.rels><?xml version="1.0" encoding="UTF-8" standalone="yes"?>
<Relationships xmlns="http://schemas.openxmlformats.org/package/2006/relationships"><Relationship Id="rId8" Type="http://schemas.openxmlformats.org/officeDocument/2006/relationships/tags" Target="../tags/tag1164.xml"/><Relationship Id="rId13" Type="http://schemas.openxmlformats.org/officeDocument/2006/relationships/tags" Target="../tags/tag1169.xml"/><Relationship Id="rId3" Type="http://schemas.openxmlformats.org/officeDocument/2006/relationships/tags" Target="../tags/tag1159.xml"/><Relationship Id="rId7" Type="http://schemas.openxmlformats.org/officeDocument/2006/relationships/tags" Target="../tags/tag1163.xml"/><Relationship Id="rId12" Type="http://schemas.openxmlformats.org/officeDocument/2006/relationships/tags" Target="../tags/tag1168.xml"/><Relationship Id="rId17" Type="http://schemas.openxmlformats.org/officeDocument/2006/relationships/image" Target="../media/image4.png"/><Relationship Id="rId2" Type="http://schemas.openxmlformats.org/officeDocument/2006/relationships/tags" Target="../tags/tag1158.xml"/><Relationship Id="rId16" Type="http://schemas.openxmlformats.org/officeDocument/2006/relationships/image" Target="../media/image3.png"/><Relationship Id="rId1" Type="http://schemas.openxmlformats.org/officeDocument/2006/relationships/tags" Target="../tags/tag1157.xml"/><Relationship Id="rId6" Type="http://schemas.openxmlformats.org/officeDocument/2006/relationships/tags" Target="../tags/tag1162.xml"/><Relationship Id="rId11" Type="http://schemas.openxmlformats.org/officeDocument/2006/relationships/tags" Target="../tags/tag1167.xml"/><Relationship Id="rId5" Type="http://schemas.openxmlformats.org/officeDocument/2006/relationships/tags" Target="../tags/tag1161.xml"/><Relationship Id="rId15" Type="http://schemas.openxmlformats.org/officeDocument/2006/relationships/slideLayout" Target="../slideLayouts/slideLayout7.xml"/><Relationship Id="rId10" Type="http://schemas.openxmlformats.org/officeDocument/2006/relationships/tags" Target="../tags/tag1166.xml"/><Relationship Id="rId4" Type="http://schemas.openxmlformats.org/officeDocument/2006/relationships/tags" Target="../tags/tag1160.xml"/><Relationship Id="rId9" Type="http://schemas.openxmlformats.org/officeDocument/2006/relationships/tags" Target="../tags/tag1165.xml"/><Relationship Id="rId14" Type="http://schemas.openxmlformats.org/officeDocument/2006/relationships/tags" Target="../tags/tag1170.xml"/></Relationships>
</file>

<file path=ppt/slides/_rels/slide81.xml.rels><?xml version="1.0" encoding="UTF-8" standalone="yes"?>
<Relationships xmlns="http://schemas.openxmlformats.org/package/2006/relationships"><Relationship Id="rId8" Type="http://schemas.openxmlformats.org/officeDocument/2006/relationships/tags" Target="../tags/tag1178.xml"/><Relationship Id="rId13" Type="http://schemas.openxmlformats.org/officeDocument/2006/relationships/tags" Target="../tags/tag1183.xml"/><Relationship Id="rId3" Type="http://schemas.openxmlformats.org/officeDocument/2006/relationships/tags" Target="../tags/tag1173.xml"/><Relationship Id="rId7" Type="http://schemas.openxmlformats.org/officeDocument/2006/relationships/tags" Target="../tags/tag1177.xml"/><Relationship Id="rId12" Type="http://schemas.openxmlformats.org/officeDocument/2006/relationships/tags" Target="../tags/tag1182.xml"/><Relationship Id="rId17" Type="http://schemas.openxmlformats.org/officeDocument/2006/relationships/image" Target="../media/image4.png"/><Relationship Id="rId2" Type="http://schemas.openxmlformats.org/officeDocument/2006/relationships/tags" Target="../tags/tag1172.xml"/><Relationship Id="rId16" Type="http://schemas.openxmlformats.org/officeDocument/2006/relationships/image" Target="../media/image3.png"/><Relationship Id="rId1" Type="http://schemas.openxmlformats.org/officeDocument/2006/relationships/tags" Target="../tags/tag1171.xml"/><Relationship Id="rId6" Type="http://schemas.openxmlformats.org/officeDocument/2006/relationships/tags" Target="../tags/tag1176.xml"/><Relationship Id="rId11" Type="http://schemas.openxmlformats.org/officeDocument/2006/relationships/tags" Target="../tags/tag1181.xml"/><Relationship Id="rId5" Type="http://schemas.openxmlformats.org/officeDocument/2006/relationships/tags" Target="../tags/tag1175.xml"/><Relationship Id="rId15" Type="http://schemas.openxmlformats.org/officeDocument/2006/relationships/slideLayout" Target="../slideLayouts/slideLayout7.xml"/><Relationship Id="rId10" Type="http://schemas.openxmlformats.org/officeDocument/2006/relationships/tags" Target="../tags/tag1180.xml"/><Relationship Id="rId4" Type="http://schemas.openxmlformats.org/officeDocument/2006/relationships/tags" Target="../tags/tag1174.xml"/><Relationship Id="rId9" Type="http://schemas.openxmlformats.org/officeDocument/2006/relationships/tags" Target="../tags/tag1179.xml"/><Relationship Id="rId14" Type="http://schemas.openxmlformats.org/officeDocument/2006/relationships/tags" Target="../tags/tag1184.xml"/></Relationships>
</file>

<file path=ppt/slides/_rels/slide82.xml.rels><?xml version="1.0" encoding="UTF-8" standalone="yes"?>
<Relationships xmlns="http://schemas.openxmlformats.org/package/2006/relationships"><Relationship Id="rId8" Type="http://schemas.openxmlformats.org/officeDocument/2006/relationships/tags" Target="../tags/tag1192.xml"/><Relationship Id="rId13" Type="http://schemas.openxmlformats.org/officeDocument/2006/relationships/tags" Target="../tags/tag1197.xml"/><Relationship Id="rId18" Type="http://schemas.openxmlformats.org/officeDocument/2006/relationships/image" Target="../media/image74.emf"/><Relationship Id="rId3" Type="http://schemas.openxmlformats.org/officeDocument/2006/relationships/tags" Target="../tags/tag1187.xml"/><Relationship Id="rId7" Type="http://schemas.openxmlformats.org/officeDocument/2006/relationships/tags" Target="../tags/tag1191.xml"/><Relationship Id="rId12" Type="http://schemas.openxmlformats.org/officeDocument/2006/relationships/tags" Target="../tags/tag1196.xml"/><Relationship Id="rId17" Type="http://schemas.openxmlformats.org/officeDocument/2006/relationships/image" Target="../media/image4.png"/><Relationship Id="rId2" Type="http://schemas.openxmlformats.org/officeDocument/2006/relationships/tags" Target="../tags/tag1186.xml"/><Relationship Id="rId16" Type="http://schemas.openxmlformats.org/officeDocument/2006/relationships/image" Target="../media/image3.png"/><Relationship Id="rId1" Type="http://schemas.openxmlformats.org/officeDocument/2006/relationships/tags" Target="../tags/tag1185.xml"/><Relationship Id="rId6" Type="http://schemas.openxmlformats.org/officeDocument/2006/relationships/tags" Target="../tags/tag1190.xml"/><Relationship Id="rId11" Type="http://schemas.openxmlformats.org/officeDocument/2006/relationships/tags" Target="../tags/tag1195.xml"/><Relationship Id="rId5" Type="http://schemas.openxmlformats.org/officeDocument/2006/relationships/tags" Target="../tags/tag1189.xml"/><Relationship Id="rId15" Type="http://schemas.openxmlformats.org/officeDocument/2006/relationships/slideLayout" Target="../slideLayouts/slideLayout7.xml"/><Relationship Id="rId10" Type="http://schemas.openxmlformats.org/officeDocument/2006/relationships/tags" Target="../tags/tag1194.xml"/><Relationship Id="rId4" Type="http://schemas.openxmlformats.org/officeDocument/2006/relationships/tags" Target="../tags/tag1188.xml"/><Relationship Id="rId9" Type="http://schemas.openxmlformats.org/officeDocument/2006/relationships/tags" Target="../tags/tag1193.xml"/><Relationship Id="rId14" Type="http://schemas.openxmlformats.org/officeDocument/2006/relationships/tags" Target="../tags/tag1198.xml"/></Relationships>
</file>

<file path=ppt/slides/_rels/slide83.xml.rels><?xml version="1.0" encoding="UTF-8" standalone="yes"?>
<Relationships xmlns="http://schemas.openxmlformats.org/package/2006/relationships"><Relationship Id="rId8" Type="http://schemas.openxmlformats.org/officeDocument/2006/relationships/tags" Target="../tags/tag1206.xml"/><Relationship Id="rId13" Type="http://schemas.openxmlformats.org/officeDocument/2006/relationships/tags" Target="../tags/tag1211.xml"/><Relationship Id="rId18" Type="http://schemas.openxmlformats.org/officeDocument/2006/relationships/image" Target="../media/image75.emf"/><Relationship Id="rId3" Type="http://schemas.openxmlformats.org/officeDocument/2006/relationships/tags" Target="../tags/tag1201.xml"/><Relationship Id="rId21" Type="http://schemas.openxmlformats.org/officeDocument/2006/relationships/image" Target="../media/image78.emf"/><Relationship Id="rId7" Type="http://schemas.openxmlformats.org/officeDocument/2006/relationships/tags" Target="../tags/tag1205.xml"/><Relationship Id="rId12" Type="http://schemas.openxmlformats.org/officeDocument/2006/relationships/tags" Target="../tags/tag1210.xml"/><Relationship Id="rId17" Type="http://schemas.openxmlformats.org/officeDocument/2006/relationships/image" Target="../media/image4.png"/><Relationship Id="rId2" Type="http://schemas.openxmlformats.org/officeDocument/2006/relationships/tags" Target="../tags/tag1200.xml"/><Relationship Id="rId16" Type="http://schemas.openxmlformats.org/officeDocument/2006/relationships/image" Target="../media/image3.png"/><Relationship Id="rId20" Type="http://schemas.openxmlformats.org/officeDocument/2006/relationships/image" Target="../media/image77.emf"/><Relationship Id="rId1" Type="http://schemas.openxmlformats.org/officeDocument/2006/relationships/tags" Target="../tags/tag1199.xml"/><Relationship Id="rId6" Type="http://schemas.openxmlformats.org/officeDocument/2006/relationships/tags" Target="../tags/tag1204.xml"/><Relationship Id="rId11" Type="http://schemas.openxmlformats.org/officeDocument/2006/relationships/tags" Target="../tags/tag1209.xml"/><Relationship Id="rId5" Type="http://schemas.openxmlformats.org/officeDocument/2006/relationships/tags" Target="../tags/tag1203.xml"/><Relationship Id="rId15" Type="http://schemas.openxmlformats.org/officeDocument/2006/relationships/slideLayout" Target="../slideLayouts/slideLayout7.xml"/><Relationship Id="rId10" Type="http://schemas.openxmlformats.org/officeDocument/2006/relationships/tags" Target="../tags/tag1208.xml"/><Relationship Id="rId19" Type="http://schemas.openxmlformats.org/officeDocument/2006/relationships/image" Target="../media/image76.emf"/><Relationship Id="rId4" Type="http://schemas.openxmlformats.org/officeDocument/2006/relationships/tags" Target="../tags/tag1202.xml"/><Relationship Id="rId9" Type="http://schemas.openxmlformats.org/officeDocument/2006/relationships/tags" Target="../tags/tag1207.xml"/><Relationship Id="rId14" Type="http://schemas.openxmlformats.org/officeDocument/2006/relationships/tags" Target="../tags/tag1212.xml"/></Relationships>
</file>

<file path=ppt/slides/_rels/slide84.xml.rels><?xml version="1.0" encoding="UTF-8" standalone="yes"?>
<Relationships xmlns="http://schemas.openxmlformats.org/package/2006/relationships"><Relationship Id="rId8" Type="http://schemas.openxmlformats.org/officeDocument/2006/relationships/tags" Target="../tags/tag1220.xml"/><Relationship Id="rId13" Type="http://schemas.openxmlformats.org/officeDocument/2006/relationships/tags" Target="../tags/tag1225.xml"/><Relationship Id="rId3" Type="http://schemas.openxmlformats.org/officeDocument/2006/relationships/tags" Target="../tags/tag1215.xml"/><Relationship Id="rId7" Type="http://schemas.openxmlformats.org/officeDocument/2006/relationships/tags" Target="../tags/tag1219.xml"/><Relationship Id="rId12" Type="http://schemas.openxmlformats.org/officeDocument/2006/relationships/tags" Target="../tags/tag1224.xml"/><Relationship Id="rId17" Type="http://schemas.openxmlformats.org/officeDocument/2006/relationships/image" Target="../media/image4.png"/><Relationship Id="rId2" Type="http://schemas.openxmlformats.org/officeDocument/2006/relationships/tags" Target="../tags/tag1214.xml"/><Relationship Id="rId16" Type="http://schemas.openxmlformats.org/officeDocument/2006/relationships/image" Target="../media/image3.png"/><Relationship Id="rId1" Type="http://schemas.openxmlformats.org/officeDocument/2006/relationships/tags" Target="../tags/tag1213.xml"/><Relationship Id="rId6" Type="http://schemas.openxmlformats.org/officeDocument/2006/relationships/tags" Target="../tags/tag1218.xml"/><Relationship Id="rId11" Type="http://schemas.openxmlformats.org/officeDocument/2006/relationships/tags" Target="../tags/tag1223.xml"/><Relationship Id="rId5" Type="http://schemas.openxmlformats.org/officeDocument/2006/relationships/tags" Target="../tags/tag1217.xml"/><Relationship Id="rId15" Type="http://schemas.openxmlformats.org/officeDocument/2006/relationships/slideLayout" Target="../slideLayouts/slideLayout7.xml"/><Relationship Id="rId10" Type="http://schemas.openxmlformats.org/officeDocument/2006/relationships/tags" Target="../tags/tag1222.xml"/><Relationship Id="rId4" Type="http://schemas.openxmlformats.org/officeDocument/2006/relationships/tags" Target="../tags/tag1216.xml"/><Relationship Id="rId9" Type="http://schemas.openxmlformats.org/officeDocument/2006/relationships/tags" Target="../tags/tag1221.xml"/><Relationship Id="rId14" Type="http://schemas.openxmlformats.org/officeDocument/2006/relationships/tags" Target="../tags/tag1226.xml"/></Relationships>
</file>

<file path=ppt/slides/_rels/slide85.xml.rels><?xml version="1.0" encoding="UTF-8" standalone="yes"?>
<Relationships xmlns="http://schemas.openxmlformats.org/package/2006/relationships"><Relationship Id="rId8" Type="http://schemas.openxmlformats.org/officeDocument/2006/relationships/tags" Target="../tags/tag1234.xml"/><Relationship Id="rId13" Type="http://schemas.openxmlformats.org/officeDocument/2006/relationships/tags" Target="../tags/tag1239.xml"/><Relationship Id="rId18" Type="http://schemas.openxmlformats.org/officeDocument/2006/relationships/image" Target="../media/image79.emf"/><Relationship Id="rId3" Type="http://schemas.openxmlformats.org/officeDocument/2006/relationships/tags" Target="../tags/tag1229.xml"/><Relationship Id="rId7" Type="http://schemas.openxmlformats.org/officeDocument/2006/relationships/tags" Target="../tags/tag1233.xml"/><Relationship Id="rId12" Type="http://schemas.openxmlformats.org/officeDocument/2006/relationships/tags" Target="../tags/tag1238.xml"/><Relationship Id="rId17" Type="http://schemas.openxmlformats.org/officeDocument/2006/relationships/image" Target="../media/image4.png"/><Relationship Id="rId2" Type="http://schemas.openxmlformats.org/officeDocument/2006/relationships/tags" Target="../tags/tag1228.xml"/><Relationship Id="rId16" Type="http://schemas.openxmlformats.org/officeDocument/2006/relationships/image" Target="../media/image3.png"/><Relationship Id="rId1" Type="http://schemas.openxmlformats.org/officeDocument/2006/relationships/tags" Target="../tags/tag1227.xml"/><Relationship Id="rId6" Type="http://schemas.openxmlformats.org/officeDocument/2006/relationships/tags" Target="../tags/tag1232.xml"/><Relationship Id="rId11" Type="http://schemas.openxmlformats.org/officeDocument/2006/relationships/tags" Target="../tags/tag1237.xml"/><Relationship Id="rId5" Type="http://schemas.openxmlformats.org/officeDocument/2006/relationships/tags" Target="../tags/tag1231.xml"/><Relationship Id="rId15" Type="http://schemas.openxmlformats.org/officeDocument/2006/relationships/slideLayout" Target="../slideLayouts/slideLayout7.xml"/><Relationship Id="rId10" Type="http://schemas.openxmlformats.org/officeDocument/2006/relationships/tags" Target="../tags/tag1236.xml"/><Relationship Id="rId4" Type="http://schemas.openxmlformats.org/officeDocument/2006/relationships/tags" Target="../tags/tag1230.xml"/><Relationship Id="rId9" Type="http://schemas.openxmlformats.org/officeDocument/2006/relationships/tags" Target="../tags/tag1235.xml"/><Relationship Id="rId14" Type="http://schemas.openxmlformats.org/officeDocument/2006/relationships/tags" Target="../tags/tag1240.xml"/></Relationships>
</file>

<file path=ppt/slides/_rels/slide86.xml.rels><?xml version="1.0" encoding="UTF-8" standalone="yes"?>
<Relationships xmlns="http://schemas.openxmlformats.org/package/2006/relationships"><Relationship Id="rId8" Type="http://schemas.openxmlformats.org/officeDocument/2006/relationships/tags" Target="../tags/tag1248.xml"/><Relationship Id="rId13" Type="http://schemas.openxmlformats.org/officeDocument/2006/relationships/tags" Target="../tags/tag1253.xml"/><Relationship Id="rId18" Type="http://schemas.openxmlformats.org/officeDocument/2006/relationships/image" Target="../media/image80.png"/><Relationship Id="rId3" Type="http://schemas.openxmlformats.org/officeDocument/2006/relationships/tags" Target="../tags/tag1243.xml"/><Relationship Id="rId7" Type="http://schemas.openxmlformats.org/officeDocument/2006/relationships/tags" Target="../tags/tag1247.xml"/><Relationship Id="rId12" Type="http://schemas.openxmlformats.org/officeDocument/2006/relationships/tags" Target="../tags/tag1252.xml"/><Relationship Id="rId17" Type="http://schemas.openxmlformats.org/officeDocument/2006/relationships/image" Target="../media/image4.png"/><Relationship Id="rId2" Type="http://schemas.openxmlformats.org/officeDocument/2006/relationships/tags" Target="../tags/tag1242.xml"/><Relationship Id="rId16" Type="http://schemas.openxmlformats.org/officeDocument/2006/relationships/image" Target="../media/image3.png"/><Relationship Id="rId1" Type="http://schemas.openxmlformats.org/officeDocument/2006/relationships/tags" Target="../tags/tag1241.xml"/><Relationship Id="rId6" Type="http://schemas.openxmlformats.org/officeDocument/2006/relationships/tags" Target="../tags/tag1246.xml"/><Relationship Id="rId11" Type="http://schemas.openxmlformats.org/officeDocument/2006/relationships/tags" Target="../tags/tag1251.xml"/><Relationship Id="rId5" Type="http://schemas.openxmlformats.org/officeDocument/2006/relationships/tags" Target="../tags/tag1245.xml"/><Relationship Id="rId15" Type="http://schemas.openxmlformats.org/officeDocument/2006/relationships/slideLayout" Target="../slideLayouts/slideLayout7.xml"/><Relationship Id="rId10" Type="http://schemas.openxmlformats.org/officeDocument/2006/relationships/tags" Target="../tags/tag1250.xml"/><Relationship Id="rId4" Type="http://schemas.openxmlformats.org/officeDocument/2006/relationships/tags" Target="../tags/tag1244.xml"/><Relationship Id="rId9" Type="http://schemas.openxmlformats.org/officeDocument/2006/relationships/tags" Target="../tags/tag1249.xml"/><Relationship Id="rId14" Type="http://schemas.openxmlformats.org/officeDocument/2006/relationships/tags" Target="../tags/tag1254.xml"/></Relationships>
</file>

<file path=ppt/slides/_rels/slide87.xml.rels><?xml version="1.0" encoding="UTF-8" standalone="yes"?>
<Relationships xmlns="http://schemas.openxmlformats.org/package/2006/relationships"><Relationship Id="rId8" Type="http://schemas.openxmlformats.org/officeDocument/2006/relationships/tags" Target="../tags/tag1262.xml"/><Relationship Id="rId13" Type="http://schemas.openxmlformats.org/officeDocument/2006/relationships/tags" Target="../tags/tag1267.xml"/><Relationship Id="rId18" Type="http://schemas.openxmlformats.org/officeDocument/2006/relationships/image" Target="../media/image81.png"/><Relationship Id="rId3" Type="http://schemas.openxmlformats.org/officeDocument/2006/relationships/tags" Target="../tags/tag1257.xml"/><Relationship Id="rId7" Type="http://schemas.openxmlformats.org/officeDocument/2006/relationships/tags" Target="../tags/tag1261.xml"/><Relationship Id="rId12" Type="http://schemas.openxmlformats.org/officeDocument/2006/relationships/tags" Target="../tags/tag1266.xml"/><Relationship Id="rId17" Type="http://schemas.openxmlformats.org/officeDocument/2006/relationships/image" Target="../media/image4.png"/><Relationship Id="rId2" Type="http://schemas.openxmlformats.org/officeDocument/2006/relationships/tags" Target="../tags/tag1256.xml"/><Relationship Id="rId16" Type="http://schemas.openxmlformats.org/officeDocument/2006/relationships/image" Target="../media/image3.png"/><Relationship Id="rId1" Type="http://schemas.openxmlformats.org/officeDocument/2006/relationships/tags" Target="../tags/tag1255.xml"/><Relationship Id="rId6" Type="http://schemas.openxmlformats.org/officeDocument/2006/relationships/tags" Target="../tags/tag1260.xml"/><Relationship Id="rId11" Type="http://schemas.openxmlformats.org/officeDocument/2006/relationships/tags" Target="../tags/tag1265.xml"/><Relationship Id="rId5" Type="http://schemas.openxmlformats.org/officeDocument/2006/relationships/tags" Target="../tags/tag1259.xml"/><Relationship Id="rId15" Type="http://schemas.openxmlformats.org/officeDocument/2006/relationships/slideLayout" Target="../slideLayouts/slideLayout7.xml"/><Relationship Id="rId10" Type="http://schemas.openxmlformats.org/officeDocument/2006/relationships/tags" Target="../tags/tag1264.xml"/><Relationship Id="rId4" Type="http://schemas.openxmlformats.org/officeDocument/2006/relationships/tags" Target="../tags/tag1258.xml"/><Relationship Id="rId9" Type="http://schemas.openxmlformats.org/officeDocument/2006/relationships/tags" Target="../tags/tag1263.xml"/><Relationship Id="rId14" Type="http://schemas.openxmlformats.org/officeDocument/2006/relationships/tags" Target="../tags/tag1268.xml"/></Relationships>
</file>

<file path=ppt/slides/_rels/slide88.xml.rels><?xml version="1.0" encoding="UTF-8" standalone="yes"?>
<Relationships xmlns="http://schemas.openxmlformats.org/package/2006/relationships"><Relationship Id="rId8" Type="http://schemas.openxmlformats.org/officeDocument/2006/relationships/tags" Target="../tags/tag1276.xml"/><Relationship Id="rId13" Type="http://schemas.openxmlformats.org/officeDocument/2006/relationships/tags" Target="../tags/tag1281.xml"/><Relationship Id="rId18" Type="http://schemas.openxmlformats.org/officeDocument/2006/relationships/image" Target="../media/image4.png"/><Relationship Id="rId3" Type="http://schemas.openxmlformats.org/officeDocument/2006/relationships/tags" Target="../tags/tag1271.xml"/><Relationship Id="rId7" Type="http://schemas.openxmlformats.org/officeDocument/2006/relationships/tags" Target="../tags/tag1275.xml"/><Relationship Id="rId12" Type="http://schemas.openxmlformats.org/officeDocument/2006/relationships/tags" Target="../tags/tag1280.xml"/><Relationship Id="rId17" Type="http://schemas.openxmlformats.org/officeDocument/2006/relationships/image" Target="../media/image3.png"/><Relationship Id="rId2" Type="http://schemas.openxmlformats.org/officeDocument/2006/relationships/tags" Target="../tags/tag1270.xml"/><Relationship Id="rId16" Type="http://schemas.openxmlformats.org/officeDocument/2006/relationships/slideLayout" Target="../slideLayouts/slideLayout7.xml"/><Relationship Id="rId1" Type="http://schemas.openxmlformats.org/officeDocument/2006/relationships/tags" Target="../tags/tag1269.xml"/><Relationship Id="rId6" Type="http://schemas.openxmlformats.org/officeDocument/2006/relationships/tags" Target="../tags/tag1274.xml"/><Relationship Id="rId11" Type="http://schemas.openxmlformats.org/officeDocument/2006/relationships/tags" Target="../tags/tag1279.xml"/><Relationship Id="rId5" Type="http://schemas.openxmlformats.org/officeDocument/2006/relationships/tags" Target="../tags/tag1273.xml"/><Relationship Id="rId15" Type="http://schemas.openxmlformats.org/officeDocument/2006/relationships/tags" Target="../tags/tag1283.xml"/><Relationship Id="rId10" Type="http://schemas.openxmlformats.org/officeDocument/2006/relationships/tags" Target="../tags/tag1278.xml"/><Relationship Id="rId4" Type="http://schemas.openxmlformats.org/officeDocument/2006/relationships/tags" Target="../tags/tag1272.xml"/><Relationship Id="rId9" Type="http://schemas.openxmlformats.org/officeDocument/2006/relationships/tags" Target="../tags/tag1277.xml"/><Relationship Id="rId14" Type="http://schemas.openxmlformats.org/officeDocument/2006/relationships/tags" Target="../tags/tag1282.xml"/></Relationships>
</file>

<file path=ppt/slides/_rels/slide89.xml.rels><?xml version="1.0" encoding="UTF-8" standalone="yes"?>
<Relationships xmlns="http://schemas.openxmlformats.org/package/2006/relationships"><Relationship Id="rId8" Type="http://schemas.openxmlformats.org/officeDocument/2006/relationships/tags" Target="../tags/tag1291.xml"/><Relationship Id="rId13" Type="http://schemas.openxmlformats.org/officeDocument/2006/relationships/tags" Target="../tags/tag1296.xml"/><Relationship Id="rId3" Type="http://schemas.openxmlformats.org/officeDocument/2006/relationships/tags" Target="../tags/tag1286.xml"/><Relationship Id="rId7" Type="http://schemas.openxmlformats.org/officeDocument/2006/relationships/tags" Target="../tags/tag1290.xml"/><Relationship Id="rId12" Type="http://schemas.openxmlformats.org/officeDocument/2006/relationships/tags" Target="../tags/tag1295.xml"/><Relationship Id="rId17" Type="http://schemas.openxmlformats.org/officeDocument/2006/relationships/image" Target="../media/image4.png"/><Relationship Id="rId2" Type="http://schemas.openxmlformats.org/officeDocument/2006/relationships/tags" Target="../tags/tag1285.xml"/><Relationship Id="rId16" Type="http://schemas.openxmlformats.org/officeDocument/2006/relationships/image" Target="../media/image3.png"/><Relationship Id="rId1" Type="http://schemas.openxmlformats.org/officeDocument/2006/relationships/tags" Target="../tags/tag1284.xml"/><Relationship Id="rId6" Type="http://schemas.openxmlformats.org/officeDocument/2006/relationships/tags" Target="../tags/tag1289.xml"/><Relationship Id="rId11" Type="http://schemas.openxmlformats.org/officeDocument/2006/relationships/tags" Target="../tags/tag1294.xml"/><Relationship Id="rId5" Type="http://schemas.openxmlformats.org/officeDocument/2006/relationships/tags" Target="../tags/tag1288.xml"/><Relationship Id="rId15" Type="http://schemas.openxmlformats.org/officeDocument/2006/relationships/slideLayout" Target="../slideLayouts/slideLayout7.xml"/><Relationship Id="rId10" Type="http://schemas.openxmlformats.org/officeDocument/2006/relationships/tags" Target="../tags/tag1293.xml"/><Relationship Id="rId4" Type="http://schemas.openxmlformats.org/officeDocument/2006/relationships/tags" Target="../tags/tag1287.xml"/><Relationship Id="rId9" Type="http://schemas.openxmlformats.org/officeDocument/2006/relationships/tags" Target="../tags/tag1292.xml"/><Relationship Id="rId14" Type="http://schemas.openxmlformats.org/officeDocument/2006/relationships/tags" Target="../tags/tag1297.xml"/></Relationships>
</file>

<file path=ppt/slides/_rels/slide9.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tags" Target="../tags/tag175.xml"/><Relationship Id="rId18" Type="http://schemas.openxmlformats.org/officeDocument/2006/relationships/image" Target="../media/image7.png"/><Relationship Id="rId3" Type="http://schemas.openxmlformats.org/officeDocument/2006/relationships/tags" Target="../tags/tag165.xml"/><Relationship Id="rId7" Type="http://schemas.openxmlformats.org/officeDocument/2006/relationships/tags" Target="../tags/tag169.xml"/><Relationship Id="rId12" Type="http://schemas.openxmlformats.org/officeDocument/2006/relationships/tags" Target="../tags/tag174.xml"/><Relationship Id="rId17" Type="http://schemas.openxmlformats.org/officeDocument/2006/relationships/image" Target="../media/image4.png"/><Relationship Id="rId2" Type="http://schemas.openxmlformats.org/officeDocument/2006/relationships/tags" Target="../tags/tag164.xml"/><Relationship Id="rId16" Type="http://schemas.openxmlformats.org/officeDocument/2006/relationships/image" Target="../media/image3.png"/><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5" Type="http://schemas.openxmlformats.org/officeDocument/2006/relationships/tags" Target="../tags/tag167.xml"/><Relationship Id="rId15" Type="http://schemas.openxmlformats.org/officeDocument/2006/relationships/slideLayout" Target="../slideLayouts/slideLayout7.xml"/><Relationship Id="rId10" Type="http://schemas.openxmlformats.org/officeDocument/2006/relationships/tags" Target="../tags/tag172.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tags" Target="../tags/tag176.xml"/></Relationships>
</file>

<file path=ppt/slides/_rels/slide90.xml.rels><?xml version="1.0" encoding="UTF-8" standalone="yes"?>
<Relationships xmlns="http://schemas.openxmlformats.org/package/2006/relationships"><Relationship Id="rId8" Type="http://schemas.openxmlformats.org/officeDocument/2006/relationships/tags" Target="../tags/tag1305.xml"/><Relationship Id="rId13" Type="http://schemas.openxmlformats.org/officeDocument/2006/relationships/tags" Target="../tags/tag1310.xml"/><Relationship Id="rId18" Type="http://schemas.openxmlformats.org/officeDocument/2006/relationships/image" Target="../media/image82.emf"/><Relationship Id="rId3" Type="http://schemas.openxmlformats.org/officeDocument/2006/relationships/tags" Target="../tags/tag1300.xml"/><Relationship Id="rId7" Type="http://schemas.openxmlformats.org/officeDocument/2006/relationships/tags" Target="../tags/tag1304.xml"/><Relationship Id="rId12" Type="http://schemas.openxmlformats.org/officeDocument/2006/relationships/tags" Target="../tags/tag1309.xml"/><Relationship Id="rId17" Type="http://schemas.openxmlformats.org/officeDocument/2006/relationships/image" Target="../media/image4.png"/><Relationship Id="rId2" Type="http://schemas.openxmlformats.org/officeDocument/2006/relationships/tags" Target="../tags/tag1299.xml"/><Relationship Id="rId16" Type="http://schemas.openxmlformats.org/officeDocument/2006/relationships/image" Target="../media/image3.png"/><Relationship Id="rId1" Type="http://schemas.openxmlformats.org/officeDocument/2006/relationships/tags" Target="../tags/tag1298.xml"/><Relationship Id="rId6" Type="http://schemas.openxmlformats.org/officeDocument/2006/relationships/tags" Target="../tags/tag1303.xml"/><Relationship Id="rId11" Type="http://schemas.openxmlformats.org/officeDocument/2006/relationships/tags" Target="../tags/tag1308.xml"/><Relationship Id="rId5" Type="http://schemas.openxmlformats.org/officeDocument/2006/relationships/tags" Target="../tags/tag1302.xml"/><Relationship Id="rId15" Type="http://schemas.openxmlformats.org/officeDocument/2006/relationships/slideLayout" Target="../slideLayouts/slideLayout7.xml"/><Relationship Id="rId10" Type="http://schemas.openxmlformats.org/officeDocument/2006/relationships/tags" Target="../tags/tag1307.xml"/><Relationship Id="rId19" Type="http://schemas.openxmlformats.org/officeDocument/2006/relationships/image" Target="../media/image83.emf"/><Relationship Id="rId4" Type="http://schemas.openxmlformats.org/officeDocument/2006/relationships/tags" Target="../tags/tag1301.xml"/><Relationship Id="rId9" Type="http://schemas.openxmlformats.org/officeDocument/2006/relationships/tags" Target="../tags/tag1306.xml"/><Relationship Id="rId14" Type="http://schemas.openxmlformats.org/officeDocument/2006/relationships/tags" Target="../tags/tag1311.xml"/></Relationships>
</file>

<file path=ppt/slides/_rels/slide91.xml.rels><?xml version="1.0" encoding="UTF-8" standalone="yes"?>
<Relationships xmlns="http://schemas.openxmlformats.org/package/2006/relationships"><Relationship Id="rId8" Type="http://schemas.openxmlformats.org/officeDocument/2006/relationships/tags" Target="../tags/tag1319.xml"/><Relationship Id="rId13" Type="http://schemas.openxmlformats.org/officeDocument/2006/relationships/tags" Target="../tags/tag1324.xml"/><Relationship Id="rId3" Type="http://schemas.openxmlformats.org/officeDocument/2006/relationships/tags" Target="../tags/tag1314.xml"/><Relationship Id="rId7" Type="http://schemas.openxmlformats.org/officeDocument/2006/relationships/tags" Target="../tags/tag1318.xml"/><Relationship Id="rId12" Type="http://schemas.openxmlformats.org/officeDocument/2006/relationships/tags" Target="../tags/tag1323.xml"/><Relationship Id="rId17" Type="http://schemas.openxmlformats.org/officeDocument/2006/relationships/image" Target="../media/image4.png"/><Relationship Id="rId2" Type="http://schemas.openxmlformats.org/officeDocument/2006/relationships/tags" Target="../tags/tag1313.xml"/><Relationship Id="rId16" Type="http://schemas.openxmlformats.org/officeDocument/2006/relationships/image" Target="../media/image3.png"/><Relationship Id="rId1" Type="http://schemas.openxmlformats.org/officeDocument/2006/relationships/tags" Target="../tags/tag1312.xml"/><Relationship Id="rId6" Type="http://schemas.openxmlformats.org/officeDocument/2006/relationships/tags" Target="../tags/tag1317.xml"/><Relationship Id="rId11" Type="http://schemas.openxmlformats.org/officeDocument/2006/relationships/tags" Target="../tags/tag1322.xml"/><Relationship Id="rId5" Type="http://schemas.openxmlformats.org/officeDocument/2006/relationships/tags" Target="../tags/tag1316.xml"/><Relationship Id="rId15" Type="http://schemas.openxmlformats.org/officeDocument/2006/relationships/slideLayout" Target="../slideLayouts/slideLayout7.xml"/><Relationship Id="rId10" Type="http://schemas.openxmlformats.org/officeDocument/2006/relationships/tags" Target="../tags/tag1321.xml"/><Relationship Id="rId4" Type="http://schemas.openxmlformats.org/officeDocument/2006/relationships/tags" Target="../tags/tag1315.xml"/><Relationship Id="rId9" Type="http://schemas.openxmlformats.org/officeDocument/2006/relationships/tags" Target="../tags/tag1320.xml"/><Relationship Id="rId14" Type="http://schemas.openxmlformats.org/officeDocument/2006/relationships/tags" Target="../tags/tag1325.xml"/></Relationships>
</file>

<file path=ppt/slides/_rels/slide92.xml.rels><?xml version="1.0" encoding="UTF-8" standalone="yes"?>
<Relationships xmlns="http://schemas.openxmlformats.org/package/2006/relationships"><Relationship Id="rId8" Type="http://schemas.openxmlformats.org/officeDocument/2006/relationships/tags" Target="../tags/tag1333.xml"/><Relationship Id="rId13" Type="http://schemas.openxmlformats.org/officeDocument/2006/relationships/tags" Target="../tags/tag1338.xml"/><Relationship Id="rId3" Type="http://schemas.openxmlformats.org/officeDocument/2006/relationships/tags" Target="../tags/tag1328.xml"/><Relationship Id="rId7" Type="http://schemas.openxmlformats.org/officeDocument/2006/relationships/tags" Target="../tags/tag1332.xml"/><Relationship Id="rId12" Type="http://schemas.openxmlformats.org/officeDocument/2006/relationships/tags" Target="../tags/tag1337.xml"/><Relationship Id="rId17" Type="http://schemas.openxmlformats.org/officeDocument/2006/relationships/image" Target="../media/image4.png"/><Relationship Id="rId2" Type="http://schemas.openxmlformats.org/officeDocument/2006/relationships/tags" Target="../tags/tag1327.xml"/><Relationship Id="rId16" Type="http://schemas.openxmlformats.org/officeDocument/2006/relationships/image" Target="../media/image3.png"/><Relationship Id="rId1" Type="http://schemas.openxmlformats.org/officeDocument/2006/relationships/tags" Target="../tags/tag1326.xml"/><Relationship Id="rId6" Type="http://schemas.openxmlformats.org/officeDocument/2006/relationships/tags" Target="../tags/tag1331.xml"/><Relationship Id="rId11" Type="http://schemas.openxmlformats.org/officeDocument/2006/relationships/tags" Target="../tags/tag1336.xml"/><Relationship Id="rId5" Type="http://schemas.openxmlformats.org/officeDocument/2006/relationships/tags" Target="../tags/tag1330.xml"/><Relationship Id="rId15" Type="http://schemas.openxmlformats.org/officeDocument/2006/relationships/slideLayout" Target="../slideLayouts/slideLayout7.xml"/><Relationship Id="rId10" Type="http://schemas.openxmlformats.org/officeDocument/2006/relationships/tags" Target="../tags/tag1335.xml"/><Relationship Id="rId4" Type="http://schemas.openxmlformats.org/officeDocument/2006/relationships/tags" Target="../tags/tag1329.xml"/><Relationship Id="rId9" Type="http://schemas.openxmlformats.org/officeDocument/2006/relationships/tags" Target="../tags/tag1334.xml"/><Relationship Id="rId14" Type="http://schemas.openxmlformats.org/officeDocument/2006/relationships/tags" Target="../tags/tag1339.xml"/></Relationships>
</file>

<file path=ppt/slides/_rels/slide93.xml.rels><?xml version="1.0" encoding="UTF-8" standalone="yes"?>
<Relationships xmlns="http://schemas.openxmlformats.org/package/2006/relationships"><Relationship Id="rId8" Type="http://schemas.openxmlformats.org/officeDocument/2006/relationships/tags" Target="../tags/tag1347.xml"/><Relationship Id="rId13" Type="http://schemas.openxmlformats.org/officeDocument/2006/relationships/tags" Target="../tags/tag1352.xml"/><Relationship Id="rId3" Type="http://schemas.openxmlformats.org/officeDocument/2006/relationships/tags" Target="../tags/tag1342.xml"/><Relationship Id="rId7" Type="http://schemas.openxmlformats.org/officeDocument/2006/relationships/tags" Target="../tags/tag1346.xml"/><Relationship Id="rId12" Type="http://schemas.openxmlformats.org/officeDocument/2006/relationships/tags" Target="../tags/tag1351.xml"/><Relationship Id="rId17" Type="http://schemas.openxmlformats.org/officeDocument/2006/relationships/image" Target="../media/image4.png"/><Relationship Id="rId2" Type="http://schemas.openxmlformats.org/officeDocument/2006/relationships/tags" Target="../tags/tag1341.xml"/><Relationship Id="rId16" Type="http://schemas.openxmlformats.org/officeDocument/2006/relationships/image" Target="../media/image3.png"/><Relationship Id="rId1" Type="http://schemas.openxmlformats.org/officeDocument/2006/relationships/tags" Target="../tags/tag1340.xml"/><Relationship Id="rId6" Type="http://schemas.openxmlformats.org/officeDocument/2006/relationships/tags" Target="../tags/tag1345.xml"/><Relationship Id="rId11" Type="http://schemas.openxmlformats.org/officeDocument/2006/relationships/tags" Target="../tags/tag1350.xml"/><Relationship Id="rId5" Type="http://schemas.openxmlformats.org/officeDocument/2006/relationships/tags" Target="../tags/tag1344.xml"/><Relationship Id="rId15" Type="http://schemas.openxmlformats.org/officeDocument/2006/relationships/slideLayout" Target="../slideLayouts/slideLayout7.xml"/><Relationship Id="rId10" Type="http://schemas.openxmlformats.org/officeDocument/2006/relationships/tags" Target="../tags/tag1349.xml"/><Relationship Id="rId4" Type="http://schemas.openxmlformats.org/officeDocument/2006/relationships/tags" Target="../tags/tag1343.xml"/><Relationship Id="rId9" Type="http://schemas.openxmlformats.org/officeDocument/2006/relationships/tags" Target="../tags/tag1348.xml"/><Relationship Id="rId14" Type="http://schemas.openxmlformats.org/officeDocument/2006/relationships/tags" Target="../tags/tag1353.xml"/></Relationships>
</file>

<file path=ppt/slides/_rels/slide94.xml.rels><?xml version="1.0" encoding="UTF-8" standalone="yes"?>
<Relationships xmlns="http://schemas.openxmlformats.org/package/2006/relationships"><Relationship Id="rId8" Type="http://schemas.openxmlformats.org/officeDocument/2006/relationships/tags" Target="../tags/tag1361.xml"/><Relationship Id="rId13" Type="http://schemas.openxmlformats.org/officeDocument/2006/relationships/tags" Target="../tags/tag1366.xml"/><Relationship Id="rId18" Type="http://schemas.openxmlformats.org/officeDocument/2006/relationships/image" Target="../media/image84.emf"/><Relationship Id="rId3" Type="http://schemas.openxmlformats.org/officeDocument/2006/relationships/tags" Target="../tags/tag1356.xml"/><Relationship Id="rId7" Type="http://schemas.openxmlformats.org/officeDocument/2006/relationships/tags" Target="../tags/tag1360.xml"/><Relationship Id="rId12" Type="http://schemas.openxmlformats.org/officeDocument/2006/relationships/tags" Target="../tags/tag1365.xml"/><Relationship Id="rId17" Type="http://schemas.openxmlformats.org/officeDocument/2006/relationships/image" Target="../media/image4.png"/><Relationship Id="rId2" Type="http://schemas.openxmlformats.org/officeDocument/2006/relationships/tags" Target="../tags/tag1355.xml"/><Relationship Id="rId16" Type="http://schemas.openxmlformats.org/officeDocument/2006/relationships/image" Target="../media/image3.png"/><Relationship Id="rId1" Type="http://schemas.openxmlformats.org/officeDocument/2006/relationships/tags" Target="../tags/tag1354.xml"/><Relationship Id="rId6" Type="http://schemas.openxmlformats.org/officeDocument/2006/relationships/tags" Target="../tags/tag1359.xml"/><Relationship Id="rId11" Type="http://schemas.openxmlformats.org/officeDocument/2006/relationships/tags" Target="../tags/tag1364.xml"/><Relationship Id="rId5" Type="http://schemas.openxmlformats.org/officeDocument/2006/relationships/tags" Target="../tags/tag1358.xml"/><Relationship Id="rId15" Type="http://schemas.openxmlformats.org/officeDocument/2006/relationships/slideLayout" Target="../slideLayouts/slideLayout7.xml"/><Relationship Id="rId10" Type="http://schemas.openxmlformats.org/officeDocument/2006/relationships/tags" Target="../tags/tag1363.xml"/><Relationship Id="rId4" Type="http://schemas.openxmlformats.org/officeDocument/2006/relationships/tags" Target="../tags/tag1357.xml"/><Relationship Id="rId9" Type="http://schemas.openxmlformats.org/officeDocument/2006/relationships/tags" Target="../tags/tag1362.xml"/><Relationship Id="rId14" Type="http://schemas.openxmlformats.org/officeDocument/2006/relationships/tags" Target="../tags/tag1367.xml"/></Relationships>
</file>

<file path=ppt/slides/_rels/slide95.xml.rels><?xml version="1.0" encoding="UTF-8" standalone="yes"?>
<Relationships xmlns="http://schemas.openxmlformats.org/package/2006/relationships"><Relationship Id="rId8" Type="http://schemas.openxmlformats.org/officeDocument/2006/relationships/tags" Target="../tags/tag1375.xml"/><Relationship Id="rId13" Type="http://schemas.openxmlformats.org/officeDocument/2006/relationships/tags" Target="../tags/tag1380.xml"/><Relationship Id="rId18" Type="http://schemas.openxmlformats.org/officeDocument/2006/relationships/image" Target="../media/image85.emf"/><Relationship Id="rId3" Type="http://schemas.openxmlformats.org/officeDocument/2006/relationships/tags" Target="../tags/tag1370.xml"/><Relationship Id="rId7" Type="http://schemas.openxmlformats.org/officeDocument/2006/relationships/tags" Target="../tags/tag1374.xml"/><Relationship Id="rId12" Type="http://schemas.openxmlformats.org/officeDocument/2006/relationships/tags" Target="../tags/tag1379.xml"/><Relationship Id="rId17" Type="http://schemas.openxmlformats.org/officeDocument/2006/relationships/image" Target="../media/image4.png"/><Relationship Id="rId2" Type="http://schemas.openxmlformats.org/officeDocument/2006/relationships/tags" Target="../tags/tag1369.xml"/><Relationship Id="rId16" Type="http://schemas.openxmlformats.org/officeDocument/2006/relationships/image" Target="../media/image3.png"/><Relationship Id="rId1" Type="http://schemas.openxmlformats.org/officeDocument/2006/relationships/tags" Target="../tags/tag1368.xml"/><Relationship Id="rId6" Type="http://schemas.openxmlformats.org/officeDocument/2006/relationships/tags" Target="../tags/tag1373.xml"/><Relationship Id="rId11" Type="http://schemas.openxmlformats.org/officeDocument/2006/relationships/tags" Target="../tags/tag1378.xml"/><Relationship Id="rId5" Type="http://schemas.openxmlformats.org/officeDocument/2006/relationships/tags" Target="../tags/tag1372.xml"/><Relationship Id="rId15" Type="http://schemas.openxmlformats.org/officeDocument/2006/relationships/slideLayout" Target="../slideLayouts/slideLayout7.xml"/><Relationship Id="rId10" Type="http://schemas.openxmlformats.org/officeDocument/2006/relationships/tags" Target="../tags/tag1377.xml"/><Relationship Id="rId4" Type="http://schemas.openxmlformats.org/officeDocument/2006/relationships/tags" Target="../tags/tag1371.xml"/><Relationship Id="rId9" Type="http://schemas.openxmlformats.org/officeDocument/2006/relationships/tags" Target="../tags/tag1376.xml"/><Relationship Id="rId14" Type="http://schemas.openxmlformats.org/officeDocument/2006/relationships/tags" Target="../tags/tag1381.xml"/></Relationships>
</file>

<file path=ppt/slides/_rels/slide96.xml.rels><?xml version="1.0" encoding="UTF-8" standalone="yes"?>
<Relationships xmlns="http://schemas.openxmlformats.org/package/2006/relationships"><Relationship Id="rId8" Type="http://schemas.openxmlformats.org/officeDocument/2006/relationships/tags" Target="../tags/tag1389.xml"/><Relationship Id="rId13" Type="http://schemas.openxmlformats.org/officeDocument/2006/relationships/tags" Target="../tags/tag1394.xml"/><Relationship Id="rId3" Type="http://schemas.openxmlformats.org/officeDocument/2006/relationships/tags" Target="../tags/tag1384.xml"/><Relationship Id="rId7" Type="http://schemas.openxmlformats.org/officeDocument/2006/relationships/tags" Target="../tags/tag1388.xml"/><Relationship Id="rId12" Type="http://schemas.openxmlformats.org/officeDocument/2006/relationships/tags" Target="../tags/tag1393.xml"/><Relationship Id="rId17" Type="http://schemas.openxmlformats.org/officeDocument/2006/relationships/image" Target="../media/image4.png"/><Relationship Id="rId2" Type="http://schemas.openxmlformats.org/officeDocument/2006/relationships/tags" Target="../tags/tag1383.xml"/><Relationship Id="rId16" Type="http://schemas.openxmlformats.org/officeDocument/2006/relationships/image" Target="../media/image3.png"/><Relationship Id="rId1" Type="http://schemas.openxmlformats.org/officeDocument/2006/relationships/tags" Target="../tags/tag1382.xml"/><Relationship Id="rId6" Type="http://schemas.openxmlformats.org/officeDocument/2006/relationships/tags" Target="../tags/tag1387.xml"/><Relationship Id="rId11" Type="http://schemas.openxmlformats.org/officeDocument/2006/relationships/tags" Target="../tags/tag1392.xml"/><Relationship Id="rId5" Type="http://schemas.openxmlformats.org/officeDocument/2006/relationships/tags" Target="../tags/tag1386.xml"/><Relationship Id="rId15" Type="http://schemas.openxmlformats.org/officeDocument/2006/relationships/slideLayout" Target="../slideLayouts/slideLayout7.xml"/><Relationship Id="rId10" Type="http://schemas.openxmlformats.org/officeDocument/2006/relationships/tags" Target="../tags/tag1391.xml"/><Relationship Id="rId4" Type="http://schemas.openxmlformats.org/officeDocument/2006/relationships/tags" Target="../tags/tag1385.xml"/><Relationship Id="rId9" Type="http://schemas.openxmlformats.org/officeDocument/2006/relationships/tags" Target="../tags/tag1390.xml"/><Relationship Id="rId14" Type="http://schemas.openxmlformats.org/officeDocument/2006/relationships/tags" Target="../tags/tag1395.xml"/></Relationships>
</file>

<file path=ppt/slides/_rels/slide97.xml.rels><?xml version="1.0" encoding="UTF-8" standalone="yes"?>
<Relationships xmlns="http://schemas.openxmlformats.org/package/2006/relationships"><Relationship Id="rId8" Type="http://schemas.openxmlformats.org/officeDocument/2006/relationships/tags" Target="../tags/tag1403.xml"/><Relationship Id="rId13" Type="http://schemas.openxmlformats.org/officeDocument/2006/relationships/tags" Target="../tags/tag1408.xml"/><Relationship Id="rId18" Type="http://schemas.openxmlformats.org/officeDocument/2006/relationships/image" Target="../media/image86.png"/><Relationship Id="rId3" Type="http://schemas.openxmlformats.org/officeDocument/2006/relationships/tags" Target="../tags/tag1398.xml"/><Relationship Id="rId7" Type="http://schemas.openxmlformats.org/officeDocument/2006/relationships/tags" Target="../tags/tag1402.xml"/><Relationship Id="rId12" Type="http://schemas.openxmlformats.org/officeDocument/2006/relationships/tags" Target="../tags/tag1407.xml"/><Relationship Id="rId17" Type="http://schemas.openxmlformats.org/officeDocument/2006/relationships/image" Target="../media/image4.png"/><Relationship Id="rId2" Type="http://schemas.openxmlformats.org/officeDocument/2006/relationships/tags" Target="../tags/tag1397.xml"/><Relationship Id="rId16" Type="http://schemas.openxmlformats.org/officeDocument/2006/relationships/image" Target="../media/image3.png"/><Relationship Id="rId1" Type="http://schemas.openxmlformats.org/officeDocument/2006/relationships/tags" Target="../tags/tag1396.xml"/><Relationship Id="rId6" Type="http://schemas.openxmlformats.org/officeDocument/2006/relationships/tags" Target="../tags/tag1401.xml"/><Relationship Id="rId11" Type="http://schemas.openxmlformats.org/officeDocument/2006/relationships/tags" Target="../tags/tag1406.xml"/><Relationship Id="rId5" Type="http://schemas.openxmlformats.org/officeDocument/2006/relationships/tags" Target="../tags/tag1400.xml"/><Relationship Id="rId15" Type="http://schemas.openxmlformats.org/officeDocument/2006/relationships/slideLayout" Target="../slideLayouts/slideLayout7.xml"/><Relationship Id="rId10" Type="http://schemas.openxmlformats.org/officeDocument/2006/relationships/tags" Target="../tags/tag1405.xml"/><Relationship Id="rId4" Type="http://schemas.openxmlformats.org/officeDocument/2006/relationships/tags" Target="../tags/tag1399.xml"/><Relationship Id="rId9" Type="http://schemas.openxmlformats.org/officeDocument/2006/relationships/tags" Target="../tags/tag1404.xml"/><Relationship Id="rId14" Type="http://schemas.openxmlformats.org/officeDocument/2006/relationships/tags" Target="../tags/tag1409.xml"/></Relationships>
</file>

<file path=ppt/slides/_rels/slide98.xml.rels><?xml version="1.0" encoding="UTF-8" standalone="yes"?>
<Relationships xmlns="http://schemas.openxmlformats.org/package/2006/relationships"><Relationship Id="rId8" Type="http://schemas.openxmlformats.org/officeDocument/2006/relationships/tags" Target="../tags/tag1417.xml"/><Relationship Id="rId13" Type="http://schemas.openxmlformats.org/officeDocument/2006/relationships/tags" Target="../tags/tag1422.xml"/><Relationship Id="rId18" Type="http://schemas.openxmlformats.org/officeDocument/2006/relationships/image" Target="../media/image87.png"/><Relationship Id="rId3" Type="http://schemas.openxmlformats.org/officeDocument/2006/relationships/tags" Target="../tags/tag1412.xml"/><Relationship Id="rId7" Type="http://schemas.openxmlformats.org/officeDocument/2006/relationships/tags" Target="../tags/tag1416.xml"/><Relationship Id="rId12" Type="http://schemas.openxmlformats.org/officeDocument/2006/relationships/tags" Target="../tags/tag1421.xml"/><Relationship Id="rId17" Type="http://schemas.openxmlformats.org/officeDocument/2006/relationships/image" Target="../media/image4.png"/><Relationship Id="rId2" Type="http://schemas.openxmlformats.org/officeDocument/2006/relationships/tags" Target="../tags/tag1411.xml"/><Relationship Id="rId16" Type="http://schemas.openxmlformats.org/officeDocument/2006/relationships/image" Target="../media/image3.png"/><Relationship Id="rId1" Type="http://schemas.openxmlformats.org/officeDocument/2006/relationships/tags" Target="../tags/tag1410.xml"/><Relationship Id="rId6" Type="http://schemas.openxmlformats.org/officeDocument/2006/relationships/tags" Target="../tags/tag1415.xml"/><Relationship Id="rId11" Type="http://schemas.openxmlformats.org/officeDocument/2006/relationships/tags" Target="../tags/tag1420.xml"/><Relationship Id="rId5" Type="http://schemas.openxmlformats.org/officeDocument/2006/relationships/tags" Target="../tags/tag1414.xml"/><Relationship Id="rId15" Type="http://schemas.openxmlformats.org/officeDocument/2006/relationships/slideLayout" Target="../slideLayouts/slideLayout7.xml"/><Relationship Id="rId10" Type="http://schemas.openxmlformats.org/officeDocument/2006/relationships/tags" Target="../tags/tag1419.xml"/><Relationship Id="rId4" Type="http://schemas.openxmlformats.org/officeDocument/2006/relationships/tags" Target="../tags/tag1413.xml"/><Relationship Id="rId9" Type="http://schemas.openxmlformats.org/officeDocument/2006/relationships/tags" Target="../tags/tag1418.xml"/><Relationship Id="rId14" Type="http://schemas.openxmlformats.org/officeDocument/2006/relationships/tags" Target="../tags/tag1423.xml"/></Relationships>
</file>

<file path=ppt/slides/_rels/slide99.xml.rels><?xml version="1.0" encoding="UTF-8" standalone="yes"?>
<Relationships xmlns="http://schemas.openxmlformats.org/package/2006/relationships"><Relationship Id="rId8" Type="http://schemas.openxmlformats.org/officeDocument/2006/relationships/tags" Target="../tags/tag1431.xml"/><Relationship Id="rId13" Type="http://schemas.openxmlformats.org/officeDocument/2006/relationships/tags" Target="../tags/tag1436.xml"/><Relationship Id="rId3" Type="http://schemas.openxmlformats.org/officeDocument/2006/relationships/tags" Target="../tags/tag1426.xml"/><Relationship Id="rId7" Type="http://schemas.openxmlformats.org/officeDocument/2006/relationships/tags" Target="../tags/tag1430.xml"/><Relationship Id="rId12" Type="http://schemas.openxmlformats.org/officeDocument/2006/relationships/tags" Target="../tags/tag1435.xml"/><Relationship Id="rId17" Type="http://schemas.openxmlformats.org/officeDocument/2006/relationships/image" Target="../media/image4.png"/><Relationship Id="rId2" Type="http://schemas.openxmlformats.org/officeDocument/2006/relationships/tags" Target="../tags/tag1425.xml"/><Relationship Id="rId16" Type="http://schemas.openxmlformats.org/officeDocument/2006/relationships/image" Target="../media/image3.png"/><Relationship Id="rId1" Type="http://schemas.openxmlformats.org/officeDocument/2006/relationships/tags" Target="../tags/tag1424.xml"/><Relationship Id="rId6" Type="http://schemas.openxmlformats.org/officeDocument/2006/relationships/tags" Target="../tags/tag1429.xml"/><Relationship Id="rId11" Type="http://schemas.openxmlformats.org/officeDocument/2006/relationships/tags" Target="../tags/tag1434.xml"/><Relationship Id="rId5" Type="http://schemas.openxmlformats.org/officeDocument/2006/relationships/tags" Target="../tags/tag1428.xml"/><Relationship Id="rId15" Type="http://schemas.openxmlformats.org/officeDocument/2006/relationships/slideLayout" Target="../slideLayouts/slideLayout7.xml"/><Relationship Id="rId10" Type="http://schemas.openxmlformats.org/officeDocument/2006/relationships/tags" Target="../tags/tag1433.xml"/><Relationship Id="rId4" Type="http://schemas.openxmlformats.org/officeDocument/2006/relationships/tags" Target="../tags/tag1427.xml"/><Relationship Id="rId9" Type="http://schemas.openxmlformats.org/officeDocument/2006/relationships/tags" Target="../tags/tag1432.xml"/><Relationship Id="rId14" Type="http://schemas.openxmlformats.org/officeDocument/2006/relationships/tags" Target="../tags/tag14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481" y="1571477"/>
            <a:ext cx="3586950" cy="2698351"/>
            <a:chOff x="-8481" y="1971527"/>
            <a:chExt cx="3586950" cy="2698351"/>
          </a:xfrm>
        </p:grpSpPr>
        <p:sp>
          <p:nvSpPr>
            <p:cNvPr id="50" name="Freeform 100"/>
            <p:cNvSpPr/>
            <p:nvPr/>
          </p:nvSpPr>
          <p:spPr bwMode="auto">
            <a:xfrm>
              <a:off x="-8481" y="1972340"/>
              <a:ext cx="1422748" cy="1310553"/>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chemeClr val="bg1">
                <a:lumMod val="85000"/>
                <a:alpha val="20000"/>
              </a:scheme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52" name="Freeform 102"/>
            <p:cNvSpPr/>
            <p:nvPr/>
          </p:nvSpPr>
          <p:spPr bwMode="auto">
            <a:xfrm>
              <a:off x="-8481" y="3357691"/>
              <a:ext cx="1422748" cy="1312181"/>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1" name="Freeform 113"/>
            <p:cNvSpPr/>
            <p:nvPr/>
          </p:nvSpPr>
          <p:spPr bwMode="auto">
            <a:xfrm>
              <a:off x="871185" y="1972340"/>
              <a:ext cx="1310553" cy="1310553"/>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2" name="Freeform 114"/>
            <p:cNvSpPr/>
            <p:nvPr/>
          </p:nvSpPr>
          <p:spPr bwMode="auto">
            <a:xfrm>
              <a:off x="871185" y="1972340"/>
              <a:ext cx="1310553" cy="1310553"/>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3" name="Freeform 115"/>
            <p:cNvSpPr/>
            <p:nvPr/>
          </p:nvSpPr>
          <p:spPr bwMode="auto">
            <a:xfrm>
              <a:off x="2254907" y="1972340"/>
              <a:ext cx="1310553" cy="1310553"/>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4" name="Freeform 117"/>
            <p:cNvSpPr/>
            <p:nvPr/>
          </p:nvSpPr>
          <p:spPr bwMode="auto">
            <a:xfrm>
              <a:off x="2254907" y="3357691"/>
              <a:ext cx="1310553" cy="1312181"/>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5" name="Freeform 119"/>
            <p:cNvSpPr/>
            <p:nvPr/>
          </p:nvSpPr>
          <p:spPr bwMode="auto">
            <a:xfrm>
              <a:off x="871185" y="3359316"/>
              <a:ext cx="1310553" cy="1310553"/>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6" name="Freeform 120"/>
            <p:cNvSpPr/>
            <p:nvPr/>
          </p:nvSpPr>
          <p:spPr bwMode="auto">
            <a:xfrm>
              <a:off x="869557" y="3357691"/>
              <a:ext cx="1312180" cy="1312181"/>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DBDBDB">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nvGrpSpPr>
            <p:cNvPr id="67" name="그룹 89"/>
            <p:cNvGrpSpPr/>
            <p:nvPr/>
          </p:nvGrpSpPr>
          <p:grpSpPr>
            <a:xfrm>
              <a:off x="1802880" y="3744685"/>
              <a:ext cx="378858" cy="925193"/>
              <a:chOff x="1812925" y="4535488"/>
              <a:chExt cx="369888" cy="903287"/>
            </a:xfrm>
            <a:solidFill>
              <a:schemeClr val="accent2">
                <a:lumMod val="50000"/>
              </a:schemeClr>
            </a:solidFill>
          </p:grpSpPr>
          <p:sp>
            <p:nvSpPr>
              <p:cNvPr id="81" name="Freeform 5"/>
              <p:cNvSpPr/>
              <p:nvPr/>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82" name="Freeform 7"/>
              <p:cNvSpPr/>
              <p:nvPr/>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sp>
          <p:nvSpPr>
            <p:cNvPr id="72" name="Freeform 118"/>
            <p:cNvSpPr/>
            <p:nvPr/>
          </p:nvSpPr>
          <p:spPr bwMode="auto">
            <a:xfrm>
              <a:off x="2254907" y="3357691"/>
              <a:ext cx="1310553" cy="131218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nvGrpSpPr>
            <p:cNvPr id="73" name="그룹 122"/>
            <p:cNvGrpSpPr/>
            <p:nvPr/>
          </p:nvGrpSpPr>
          <p:grpSpPr>
            <a:xfrm>
              <a:off x="2254907" y="3744678"/>
              <a:ext cx="416255" cy="925191"/>
              <a:chOff x="2209800" y="4519614"/>
              <a:chExt cx="406400" cy="903287"/>
            </a:xfrm>
            <a:solidFill>
              <a:schemeClr val="accent1">
                <a:lumMod val="50000"/>
              </a:schemeClr>
            </a:solidFill>
          </p:grpSpPr>
          <p:sp>
            <p:nvSpPr>
              <p:cNvPr id="79" name="Freeform 9"/>
              <p:cNvSpPr/>
              <p:nvPr/>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80" name="Freeform 11"/>
              <p:cNvSpPr/>
              <p:nvPr/>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sp>
          <p:nvSpPr>
            <p:cNvPr id="90" name="Freeform 118"/>
            <p:cNvSpPr/>
            <p:nvPr/>
          </p:nvSpPr>
          <p:spPr bwMode="auto">
            <a:xfrm flipV="1">
              <a:off x="2267915" y="1971527"/>
              <a:ext cx="1310554" cy="131218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cxnSp>
        <p:nvCxnSpPr>
          <p:cNvPr id="96" name="直接连接符 95"/>
          <p:cNvCxnSpPr/>
          <p:nvPr/>
        </p:nvCxnSpPr>
        <p:spPr>
          <a:xfrm>
            <a:off x="4517571" y="2625157"/>
            <a:ext cx="7674429" cy="0"/>
          </a:xfrm>
          <a:prstGeom prst="line">
            <a:avLst/>
          </a:prstGeom>
          <a:ln w="19050">
            <a:solidFill>
              <a:srgbClr val="E6E6E6"/>
            </a:solidFill>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3259438" y="1774968"/>
            <a:ext cx="6820864" cy="1569660"/>
          </a:xfrm>
          <a:prstGeom prst="rect">
            <a:avLst/>
          </a:prstGeom>
          <a:noFill/>
        </p:spPr>
        <p:txBody>
          <a:bodyPr wrap="square" rtlCol="0">
            <a:spAutoFit/>
          </a:bodyPr>
          <a:lstStyle/>
          <a:p>
            <a:r>
              <a:rPr lang="zh-CN" altLang="en-US" sz="4800" b="1" spc="300" dirty="0">
                <a:solidFill>
                  <a:srgbClr val="1F4E79"/>
                </a:solidFill>
                <a:latin typeface="微软雅黑" panose="020B0503020204020204" charset="-122"/>
                <a:ea typeface="微软雅黑" panose="020B0503020204020204" charset="-122"/>
                <a:cs typeface="微软雅黑" panose="020B0503020204020204" charset="-122"/>
              </a:rPr>
              <a:t>项目五 </a:t>
            </a:r>
            <a:r>
              <a:rPr lang="zh-CN" altLang="zh-CN" sz="4800" b="1" spc="300" dirty="0">
                <a:solidFill>
                  <a:srgbClr val="1F4E79"/>
                </a:solidFill>
                <a:latin typeface="微软雅黑" panose="020B0503020204020204" charset="-122"/>
                <a:ea typeface="微软雅黑" panose="020B0503020204020204" charset="-122"/>
                <a:cs typeface="微软雅黑" panose="020B0503020204020204" charset="-122"/>
              </a:rPr>
              <a:t>工程常用机械传动方式识别</a:t>
            </a:r>
            <a:endParaRPr lang="zh-CN" altLang="en-US" sz="4800" b="1" spc="300" dirty="0">
              <a:solidFill>
                <a:srgbClr val="1F4E79"/>
              </a:solidFill>
              <a:latin typeface="微软雅黑" panose="020B0503020204020204" charset="-122"/>
              <a:ea typeface="微软雅黑" panose="020B0503020204020204" charset="-122"/>
              <a:cs typeface="微软雅黑" panose="020B0503020204020204" charset="-122"/>
              <a:sym typeface="+mn-lt"/>
            </a:endParaRPr>
          </a:p>
        </p:txBody>
      </p:sp>
      <p:grpSp>
        <p:nvGrpSpPr>
          <p:cNvPr id="117" name="组合 116"/>
          <p:cNvGrpSpPr/>
          <p:nvPr/>
        </p:nvGrpSpPr>
        <p:grpSpPr>
          <a:xfrm>
            <a:off x="10186831" y="1856740"/>
            <a:ext cx="783189" cy="864237"/>
            <a:chOff x="9473648" y="1406690"/>
            <a:chExt cx="1107403" cy="1222002"/>
          </a:xfrm>
        </p:grpSpPr>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16" name="图片 1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sp>
        <p:nvSpPr>
          <p:cNvPr id="2" name="日期占位符 1"/>
          <p:cNvSpPr>
            <a:spLocks noGrp="1"/>
          </p:cNvSpPr>
          <p:nvPr>
            <p:ph type="dt" sz="half" idx="10"/>
          </p:nvPr>
        </p:nvSpPr>
        <p:spPr/>
        <p:txBody>
          <a:bodyPr/>
          <a:lstStyle/>
          <a:p>
            <a:fld id="{C186BC90-DBA1-4583-8DAF-049AC11A8850}"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a:t>
            </a:fld>
            <a:endParaRPr lang="zh-CN" altLang="en-US" dirty="0"/>
          </a:p>
        </p:txBody>
      </p:sp>
      <p:sp>
        <p:nvSpPr>
          <p:cNvPr id="6" name="文本框 5"/>
          <p:cNvSpPr txBox="1"/>
          <p:nvPr/>
        </p:nvSpPr>
        <p:spPr>
          <a:xfrm>
            <a:off x="3578469" y="3537910"/>
            <a:ext cx="6608362" cy="1308884"/>
          </a:xfrm>
          <a:prstGeom prst="rect">
            <a:avLst/>
          </a:prstGeom>
          <a:noFill/>
        </p:spPr>
        <p:txBody>
          <a:bodyPr wrap="square">
            <a:spAutoFit/>
          </a:bodyPr>
          <a:lstStyle/>
          <a:p>
            <a:pPr marL="285750" indent="-285750">
              <a:lnSpc>
                <a:spcPct val="150000"/>
              </a:lnSpc>
              <a:buFont typeface="Wingdings" panose="05000000000000000000" pitchFamily="2" charset="2"/>
              <a:buChar char="n"/>
            </a:pPr>
            <a:r>
              <a:rPr lang="zh-CN" altLang="en-US" sz="2800" dirty="0">
                <a:solidFill>
                  <a:srgbClr val="C00000"/>
                </a:solidFill>
                <a:latin typeface="微软雅黑" panose="020B0503020204020204" charset="-122"/>
                <a:ea typeface="微软雅黑" panose="020B0503020204020204" charset="-122"/>
              </a:rPr>
              <a:t>任务一</a:t>
            </a:r>
            <a:r>
              <a:rPr lang="zh-CN" altLang="zh-CN" sz="2800" dirty="0">
                <a:solidFill>
                  <a:srgbClr val="C00000"/>
                </a:solidFill>
                <a:latin typeface="微软雅黑" panose="020B0503020204020204" charset="-122"/>
                <a:ea typeface="微软雅黑" panose="020B0503020204020204" charset="-122"/>
              </a:rPr>
              <a:t>工程常用传动方式识别</a:t>
            </a:r>
            <a:endParaRPr lang="en-US" altLang="zh-CN" sz="2800" dirty="0">
              <a:solidFill>
                <a:srgbClr val="C00000"/>
              </a:solidFill>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n"/>
            </a:pPr>
            <a:r>
              <a:rPr lang="zh-CN" altLang="en-US" sz="2800" dirty="0">
                <a:solidFill>
                  <a:srgbClr val="C00000"/>
                </a:solidFill>
                <a:latin typeface="微软雅黑" panose="020B0503020204020204" charset="-122"/>
                <a:ea typeface="微软雅黑" panose="020B0503020204020204" charset="-122"/>
              </a:rPr>
              <a:t>任务二</a:t>
            </a:r>
            <a:r>
              <a:rPr lang="zh-CN" altLang="zh-CN" sz="2800" dirty="0">
                <a:solidFill>
                  <a:srgbClr val="C00000"/>
                </a:solidFill>
                <a:latin typeface="微软雅黑" panose="020B0503020204020204" charset="-122"/>
                <a:ea typeface="微软雅黑" panose="020B0503020204020204" charset="-122"/>
              </a:rPr>
              <a:t>工程上常用的机械零部件识别</a:t>
            </a:r>
            <a:endParaRPr lang="zh-CN" altLang="en-US" sz="2800" dirty="0">
              <a:solidFill>
                <a:srgbClr val="C00000"/>
              </a:solidFill>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par>
                                <p:cTn id="16" presetID="22" presetClass="entr" presetSubtype="8" fill="hold" nodeType="withEffect">
                                  <p:stCondLst>
                                    <p:cond delay="250"/>
                                  </p:stCondLst>
                                  <p:childTnLst>
                                    <p:set>
                                      <p:cBhvr>
                                        <p:cTn id="17" dur="1" fill="hold">
                                          <p:stCondLst>
                                            <p:cond delay="0"/>
                                          </p:stCondLst>
                                        </p:cTn>
                                        <p:tgtEl>
                                          <p:spTgt spid="117"/>
                                        </p:tgtEl>
                                        <p:attrNameLst>
                                          <p:attrName>style.visibility</p:attrName>
                                        </p:attrNameLst>
                                      </p:cBhvr>
                                      <p:to>
                                        <p:strVal val="visible"/>
                                      </p:to>
                                    </p:set>
                                    <p:animEffect transition="in" filter="wipe(left)">
                                      <p:cBhvr>
                                        <p:cTn id="18" dur="250"/>
                                        <p:tgtEl>
                                          <p:spTgt spid="11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743082" y="903505"/>
            <a:ext cx="7716195" cy="57941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7" name="文本框 116"/>
          <p:cNvSpPr txBox="1"/>
          <p:nvPr/>
        </p:nvSpPr>
        <p:spPr>
          <a:xfrm>
            <a:off x="1120140" y="848995"/>
            <a:ext cx="10457180" cy="5775960"/>
          </a:xfrm>
          <a:prstGeom prst="rect">
            <a:avLst/>
          </a:prstGeom>
          <a:noFill/>
          <a:ln w="9525">
            <a:noFill/>
          </a:ln>
        </p:spPr>
        <p:txBody>
          <a:bodyPr wrap="square">
            <a:spAutoFit/>
          </a:bodyPr>
          <a:lstStyle/>
          <a:p>
            <a:pPr indent="0">
              <a:lnSpc>
                <a:spcPct val="14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（2）滑动轴承的应用</a:t>
            </a:r>
          </a:p>
          <a:p>
            <a:pPr indent="0">
              <a:lnSpc>
                <a:spcPct val="14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1)转速极高和极低。</a:t>
            </a:r>
          </a:p>
          <a:p>
            <a:pPr indent="0">
              <a:lnSpc>
                <a:spcPct val="14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2)承载特别重。</a:t>
            </a:r>
          </a:p>
          <a:p>
            <a:pPr indent="0">
              <a:lnSpc>
                <a:spcPct val="14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3)回转精度要求特别高。</a:t>
            </a:r>
          </a:p>
          <a:p>
            <a:pPr indent="0">
              <a:lnSpc>
                <a:spcPct val="14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4)承受巨大冲击和振动。</a:t>
            </a:r>
          </a:p>
          <a:p>
            <a:pPr indent="0">
              <a:lnSpc>
                <a:spcPct val="14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5)必须采用剖分结构的轴承。</a:t>
            </a:r>
          </a:p>
          <a:p>
            <a:pPr indent="0">
              <a:lnSpc>
                <a:spcPct val="14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6)要求径向尺寸特别小和特别大。</a:t>
            </a:r>
          </a:p>
          <a:p>
            <a:pPr indent="0">
              <a:lnSpc>
                <a:spcPct val="14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7)简陋机械。</a:t>
            </a:r>
          </a:p>
          <a:p>
            <a:pPr indent="0">
              <a:lnSpc>
                <a:spcPct val="14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（3）轴瓦的材料</a:t>
            </a:r>
          </a:p>
          <a:p>
            <a:pPr indent="0">
              <a:lnSpc>
                <a:spcPct val="14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轴瓦的材料应具有足够的强度，耐磨、耐腐蚀，并应具有良好的导热性和减磨性及较强的抗胶合能力等。</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circle(in)">
                                      <p:cBhvr>
                                        <p:cTn id="26" dur="20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7" name="文本框 116"/>
          <p:cNvSpPr txBox="1"/>
          <p:nvPr/>
        </p:nvSpPr>
        <p:spPr>
          <a:xfrm>
            <a:off x="1652905" y="942340"/>
            <a:ext cx="9284335" cy="2676525"/>
          </a:xfrm>
          <a:prstGeom prst="rect">
            <a:avLst/>
          </a:prstGeom>
          <a:noFill/>
          <a:ln w="9525">
            <a:noFill/>
          </a:ln>
        </p:spPr>
        <p:txBody>
          <a:bodyPr wrap="square">
            <a:spAutoFit/>
          </a:bodyPr>
          <a:lstStyle/>
          <a:p>
            <a:pPr indent="266700">
              <a:lnSpc>
                <a:spcPct val="150000"/>
              </a:lnSpc>
            </a:pPr>
            <a:r>
              <a:rPr lang="en-US" sz="2400" b="0" dirty="0">
                <a:latin typeface="微软雅黑" panose="020B0503020204020204" charset="-122"/>
                <a:ea typeface="微软雅黑" panose="020B0503020204020204" charset="-122"/>
                <a:cs typeface="微软雅黑" panose="020B0503020204020204" charset="-122"/>
              </a:rPr>
              <a:t>2.</a:t>
            </a:r>
            <a:r>
              <a:rPr lang="zh-CN" sz="2400" b="0" dirty="0">
                <a:latin typeface="微软雅黑" panose="020B0503020204020204" charset="-122"/>
                <a:ea typeface="微软雅黑" panose="020B0503020204020204" charset="-122"/>
                <a:cs typeface="微软雅黑" panose="020B0503020204020204" charset="-122"/>
              </a:rPr>
              <a:t>滑动轴承的结构</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（1）径向滑动轴承的结构</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径向滑动轴承主要由轴承座和轴瓦（轴套）组成，按其结构可分为：</a:t>
            </a:r>
          </a:p>
          <a:p>
            <a:pPr indent="266700">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1)整体式滑动轴承。</a:t>
            </a:r>
            <a:endParaRPr lang="zh-CN" altLang="en-US" sz="2400" b="0" dirty="0">
              <a:latin typeface="微软雅黑" panose="020B0503020204020204" charset="-122"/>
              <a:ea typeface="微软雅黑" panose="020B0503020204020204" charset="-122"/>
              <a:cs typeface="微软雅黑" panose="020B0503020204020204" charset="-122"/>
            </a:endParaRPr>
          </a:p>
          <a:p>
            <a:pPr indent="266700"/>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2" name="图片 21"/>
          <p:cNvPicPr>
            <a:picLocks noChangeAspect="1"/>
          </p:cNvPicPr>
          <p:nvPr/>
        </p:nvPicPr>
        <p:blipFill>
          <a:blip r:embed="rId18"/>
          <a:stretch>
            <a:fillRect/>
          </a:stretch>
        </p:blipFill>
        <p:spPr>
          <a:xfrm>
            <a:off x="5280025" y="3131185"/>
            <a:ext cx="3414395" cy="3056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fade">
                                      <p:cBhvr>
                                        <p:cTn id="26" dur="500"/>
                                        <p:tgtEl>
                                          <p:spTgt spid="117"/>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7"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8" name="文本框 117"/>
          <p:cNvSpPr txBox="1"/>
          <p:nvPr/>
        </p:nvSpPr>
        <p:spPr>
          <a:xfrm>
            <a:off x="1541145" y="942340"/>
            <a:ext cx="9272270" cy="2306955"/>
          </a:xfrm>
          <a:prstGeom prst="rect">
            <a:avLst/>
          </a:prstGeom>
          <a:noFill/>
          <a:ln w="9525">
            <a:noFill/>
          </a:ln>
        </p:spPr>
        <p:txBody>
          <a:bodyPr wrap="square">
            <a:spAutoFit/>
          </a:bodyPr>
          <a:lstStyle/>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2)对开式滑动轴承。</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对开式轴承按对开面位置，可分为平行于底面的正滑动轴承（见图</a:t>
            </a:r>
            <a:r>
              <a:rPr lang="en-US" sz="2400" b="0" dirty="0">
                <a:latin typeface="微软雅黑" panose="020B0503020204020204" charset="-122"/>
                <a:ea typeface="微软雅黑" panose="020B0503020204020204" charset="-122"/>
                <a:cs typeface="微软雅黑" panose="020B0503020204020204" charset="-122"/>
              </a:rPr>
              <a:t>5-52</a:t>
            </a:r>
            <a:r>
              <a:rPr lang="zh-CN" sz="2400" b="0" dirty="0">
                <a:latin typeface="微软雅黑" panose="020B0503020204020204" charset="-122"/>
                <a:ea typeface="微软雅黑" panose="020B0503020204020204" charset="-122"/>
                <a:cs typeface="微软雅黑" panose="020B0503020204020204" charset="-122"/>
              </a:rPr>
              <a:t>)和与底面成45°的斜滑动轴承（见图</a:t>
            </a:r>
            <a:r>
              <a:rPr lang="en-US" sz="2400" b="0" dirty="0">
                <a:latin typeface="微软雅黑" panose="020B0503020204020204" charset="-122"/>
                <a:ea typeface="微软雅黑" panose="020B0503020204020204" charset="-122"/>
                <a:cs typeface="微软雅黑" panose="020B0503020204020204" charset="-122"/>
              </a:rPr>
              <a:t>5-53</a:t>
            </a:r>
            <a:r>
              <a:rPr lang="zh-CN" sz="2400" b="0" dirty="0">
                <a:latin typeface="微软雅黑" panose="020B0503020204020204" charset="-122"/>
                <a:ea typeface="微软雅黑" panose="020B0503020204020204" charset="-122"/>
                <a:cs typeface="微软雅黑" panose="020B0503020204020204" charset="-122"/>
              </a:rPr>
              <a:t>),以便承受不同方向的载荷。</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1647825" y="3444240"/>
            <a:ext cx="4214495" cy="2770505"/>
          </a:xfrm>
          <a:prstGeom prst="rect">
            <a:avLst/>
          </a:prstGeom>
        </p:spPr>
      </p:pic>
      <p:pic>
        <p:nvPicPr>
          <p:cNvPr id="22" name="图片 21"/>
          <p:cNvPicPr>
            <a:picLocks noChangeAspect="1"/>
          </p:cNvPicPr>
          <p:nvPr/>
        </p:nvPicPr>
        <p:blipFill>
          <a:blip r:embed="rId19"/>
          <a:stretch>
            <a:fillRect/>
          </a:stretch>
        </p:blipFill>
        <p:spPr>
          <a:xfrm>
            <a:off x="6339840" y="3404235"/>
            <a:ext cx="3269615" cy="29508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8"/>
                                        </p:tgtEl>
                                        <p:attrNameLst>
                                          <p:attrName>style.visibility</p:attrName>
                                        </p:attrNameLst>
                                      </p:cBhvr>
                                      <p:to>
                                        <p:strVal val="visible"/>
                                      </p:to>
                                    </p:set>
                                    <p:animEffect transition="in" filter="fade">
                                      <p:cBhvr>
                                        <p:cTn id="26" dur="500"/>
                                        <p:tgtEl>
                                          <p:spTgt spid="118"/>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8" name="文本框 117"/>
          <p:cNvSpPr txBox="1"/>
          <p:nvPr/>
        </p:nvSpPr>
        <p:spPr>
          <a:xfrm>
            <a:off x="1746250" y="1166813"/>
            <a:ext cx="5080000" cy="4523105"/>
          </a:xfrm>
          <a:prstGeom prst="rect">
            <a:avLst/>
          </a:prstGeom>
          <a:noFill/>
          <a:ln w="9525">
            <a:noFill/>
          </a:ln>
        </p:spPr>
        <p:txBody>
          <a:bodyPr>
            <a:spAutoFit/>
          </a:bodyPr>
          <a:lstStyle/>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3)自动调心式滑动轴承。</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图</a:t>
            </a:r>
            <a:r>
              <a:rPr lang="en-US" sz="2400" b="0" dirty="0">
                <a:latin typeface="微软雅黑" panose="020B0503020204020204" charset="-122"/>
                <a:ea typeface="微软雅黑" panose="020B0503020204020204" charset="-122"/>
                <a:cs typeface="微软雅黑" panose="020B0503020204020204" charset="-122"/>
              </a:rPr>
              <a:t>5-54</a:t>
            </a:r>
            <a:r>
              <a:rPr lang="zh-CN" sz="2400" b="0" dirty="0">
                <a:latin typeface="微软雅黑" panose="020B0503020204020204" charset="-122"/>
                <a:ea typeface="微软雅黑" panose="020B0503020204020204" charset="-122"/>
                <a:cs typeface="微软雅黑" panose="020B0503020204020204" charset="-122"/>
              </a:rPr>
              <a:t>所示为自动调心式滑动轴承，其特点是轴瓦与轴承盖、轴承座之间为球面接触，轴瓦可以自动调位，以适应轴受力弯曲时轴线产生的倾斜，</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主要适用于轴的挠度较大（轴承跨度大时）或轴承孔轴线的同轴度误差较大（安装精度低）的场合。</a:t>
            </a:r>
            <a:endParaRPr lang="zh-CN" altLang="en-US" sz="2400" b="0" dirty="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7202170" y="1920240"/>
            <a:ext cx="3860800" cy="3493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8"/>
                                        </p:tgtEl>
                                        <p:attrNameLst>
                                          <p:attrName>style.visibility</p:attrName>
                                        </p:attrNameLst>
                                      </p:cBhvr>
                                      <p:to>
                                        <p:strVal val="visible"/>
                                      </p:to>
                                    </p:set>
                                    <p:animEffect transition="in" filter="fade">
                                      <p:cBhvr>
                                        <p:cTn id="26" dur="500"/>
                                        <p:tgtEl>
                                          <p:spTgt spid="118"/>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8" name="文本框 117"/>
          <p:cNvSpPr txBox="1"/>
          <p:nvPr/>
        </p:nvSpPr>
        <p:spPr>
          <a:xfrm>
            <a:off x="1623695" y="811530"/>
            <a:ext cx="9787890" cy="2306320"/>
          </a:xfrm>
          <a:prstGeom prst="rect">
            <a:avLst/>
          </a:prstGeom>
          <a:noFill/>
          <a:ln w="9525">
            <a:noFill/>
          </a:ln>
        </p:spPr>
        <p:txBody>
          <a:bodyPr wrap="square">
            <a:spAutoFit/>
          </a:bodyPr>
          <a:lstStyle/>
          <a:p>
            <a:pPr indent="0">
              <a:lnSpc>
                <a:spcPct val="12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（2）止推滑动轴承的结构</a:t>
            </a:r>
          </a:p>
          <a:p>
            <a:pPr indent="0">
              <a:lnSpc>
                <a:spcPct val="12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它由轴承座1、衬套2、径向轴瓦3和止推轴瓦4组成。止推轴瓦的底部制成球面，以便对中，并用销钉5与轴承座固定，用来防止止推轴瓦随轴转动。工作时润滑油用压力从底部注入，从上部油管导出进行润滑。</a:t>
            </a:r>
          </a:p>
          <a:p>
            <a:pPr indent="0">
              <a:lnSpc>
                <a:spcPct val="12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止推轴承轴颈的</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几种常见形式。</a:t>
            </a:r>
            <a:endParaRPr lang="zh-CN" altLang="en-US" sz="2400" b="0" dirty="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1370330" y="3538855"/>
            <a:ext cx="3394710" cy="2546350"/>
          </a:xfrm>
          <a:prstGeom prst="rect">
            <a:avLst/>
          </a:prstGeom>
        </p:spPr>
      </p:pic>
      <p:pic>
        <p:nvPicPr>
          <p:cNvPr id="22" name="图片 21"/>
          <p:cNvPicPr>
            <a:picLocks noChangeAspect="1"/>
          </p:cNvPicPr>
          <p:nvPr/>
        </p:nvPicPr>
        <p:blipFill>
          <a:blip r:embed="rId19"/>
          <a:stretch>
            <a:fillRect/>
          </a:stretch>
        </p:blipFill>
        <p:spPr>
          <a:xfrm>
            <a:off x="5029200" y="3181985"/>
            <a:ext cx="5656580" cy="32594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8"/>
                                        </p:tgtEl>
                                        <p:attrNameLst>
                                          <p:attrName>style.visibility</p:attrName>
                                        </p:attrNameLst>
                                      </p:cBhvr>
                                      <p:to>
                                        <p:strVal val="visible"/>
                                      </p:to>
                                    </p:set>
                                    <p:animEffect transition="in" filter="fade">
                                      <p:cBhvr>
                                        <p:cTn id="26" dur="500"/>
                                        <p:tgtEl>
                                          <p:spTgt spid="118"/>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9" name="文本框 118"/>
          <p:cNvSpPr txBox="1"/>
          <p:nvPr/>
        </p:nvSpPr>
        <p:spPr>
          <a:xfrm>
            <a:off x="1541780" y="942340"/>
            <a:ext cx="9693910" cy="2306955"/>
          </a:xfrm>
          <a:prstGeom prst="rect">
            <a:avLst/>
          </a:prstGeom>
          <a:noFill/>
          <a:ln w="9525">
            <a:noFill/>
          </a:ln>
        </p:spPr>
        <p:txBody>
          <a:bodyPr wrap="square">
            <a:spAutoFit/>
          </a:bodyPr>
          <a:lstStyle/>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3.轴瓦的结构</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轴瓦结构如图</a:t>
            </a:r>
            <a:r>
              <a:rPr lang="en-US" sz="2400" b="0" dirty="0">
                <a:latin typeface="微软雅黑" panose="020B0503020204020204" charset="-122"/>
                <a:ea typeface="微软雅黑" panose="020B0503020204020204" charset="-122"/>
                <a:cs typeface="微软雅黑" panose="020B0503020204020204" charset="-122"/>
              </a:rPr>
              <a:t>5-57</a:t>
            </a:r>
            <a:r>
              <a:rPr lang="zh-CN" sz="2400" b="0" dirty="0">
                <a:latin typeface="微软雅黑" panose="020B0503020204020204" charset="-122"/>
                <a:ea typeface="微软雅黑" panose="020B0503020204020204" charset="-122"/>
                <a:cs typeface="微软雅黑" panose="020B0503020204020204" charset="-122"/>
              </a:rPr>
              <a:t>所示，分为整体式和剖分式两种。剖分式轴瓦两端凸缘可防止轴瓦沿轴向窜动，并能承受一定的轴向力。</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为了保证润滑油的引入和均布在轴瓦工作表面，在非承载区的轴瓦上制有油孔和油槽（见图</a:t>
            </a:r>
            <a:r>
              <a:rPr lang="en-US" sz="2400" b="0" dirty="0">
                <a:latin typeface="微软雅黑" panose="020B0503020204020204" charset="-122"/>
                <a:ea typeface="微软雅黑" panose="020B0503020204020204" charset="-122"/>
                <a:cs typeface="微软雅黑" panose="020B0503020204020204" charset="-122"/>
              </a:rPr>
              <a:t>5-58</a:t>
            </a:r>
            <a:r>
              <a:rPr lang="zh-CN" sz="2400" b="0" dirty="0">
                <a:latin typeface="微软雅黑" panose="020B0503020204020204" charset="-122"/>
                <a:ea typeface="微软雅黑" panose="020B0503020204020204" charset="-122"/>
                <a:cs typeface="微软雅黑" panose="020B0503020204020204" charset="-122"/>
              </a:rPr>
              <a:t>),油槽应以进油口为中心沿纵向、横向或斜向开设，但不应开至端部，以减少端部漏油。</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1541145" y="3449955"/>
            <a:ext cx="4395470" cy="2533650"/>
          </a:xfrm>
          <a:prstGeom prst="rect">
            <a:avLst/>
          </a:prstGeom>
        </p:spPr>
      </p:pic>
      <p:pic>
        <p:nvPicPr>
          <p:cNvPr id="22" name="图片 21"/>
          <p:cNvPicPr>
            <a:picLocks noChangeAspect="1"/>
          </p:cNvPicPr>
          <p:nvPr/>
        </p:nvPicPr>
        <p:blipFill>
          <a:blip r:embed="rId19"/>
          <a:stretch>
            <a:fillRect/>
          </a:stretch>
        </p:blipFill>
        <p:spPr>
          <a:xfrm>
            <a:off x="6017895" y="3449955"/>
            <a:ext cx="4605655" cy="2346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fade">
                                      <p:cBhvr>
                                        <p:cTn id="26" dur="500"/>
                                        <p:tgtEl>
                                          <p:spTgt spid="119"/>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9" name="文本框 118"/>
          <p:cNvSpPr txBox="1"/>
          <p:nvPr/>
        </p:nvSpPr>
        <p:spPr>
          <a:xfrm>
            <a:off x="1746250" y="1024255"/>
            <a:ext cx="9831070" cy="1938020"/>
          </a:xfrm>
          <a:prstGeom prst="rect">
            <a:avLst/>
          </a:prstGeom>
          <a:noFill/>
          <a:ln w="9525">
            <a:noFill/>
          </a:ln>
        </p:spPr>
        <p:txBody>
          <a:bodyPr wrap="square">
            <a:spAutoFit/>
          </a:bodyPr>
          <a:lstStyle/>
          <a:p>
            <a:pPr indent="266700"/>
            <a:r>
              <a:rPr lang="en-US" sz="2400" b="0" dirty="0">
                <a:latin typeface="微软雅黑" panose="020B0503020204020204" charset="-122"/>
                <a:ea typeface="微软雅黑" panose="020B0503020204020204" charset="-122"/>
                <a:cs typeface="微软雅黑" panose="020B0503020204020204" charset="-122"/>
              </a:rPr>
              <a:t>4.</a:t>
            </a:r>
            <a:r>
              <a:rPr lang="zh-CN" sz="2400" b="0" dirty="0">
                <a:latin typeface="微软雅黑" panose="020B0503020204020204" charset="-122"/>
                <a:ea typeface="微软雅黑" panose="020B0503020204020204" charset="-122"/>
                <a:cs typeface="微软雅黑" panose="020B0503020204020204" charset="-122"/>
              </a:rPr>
              <a:t>滑动轴承的润滑</a:t>
            </a:r>
          </a:p>
          <a:p>
            <a:pPr indent="266700"/>
            <a:r>
              <a:rPr lang="zh-CN" sz="2400" b="0" dirty="0">
                <a:latin typeface="微软雅黑" panose="020B0503020204020204" charset="-122"/>
                <a:ea typeface="微软雅黑" panose="020B0503020204020204" charset="-122"/>
                <a:cs typeface="微软雅黑" panose="020B0503020204020204" charset="-122"/>
              </a:rPr>
              <a:t>（1）润滑剂及其选择</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altLang="en-US" sz="2400" b="0" dirty="0">
                <a:latin typeface="微软雅黑" panose="020B0503020204020204" charset="-122"/>
                <a:ea typeface="微软雅黑" panose="020B0503020204020204" charset="-122"/>
                <a:cs typeface="微软雅黑" panose="020B0503020204020204" charset="-122"/>
              </a:rPr>
              <a:t>轴承常用的润滑剂有润滑油和润滑脂。润滑油按轴颈圆周速度v和压强p,在表5-13中选择牌号。润滑脂按轴颈圆周速度v压强p和工作温度t,在表5-14中选择。</a:t>
            </a:r>
          </a:p>
        </p:txBody>
      </p:sp>
      <p:pic>
        <p:nvPicPr>
          <p:cNvPr id="21" name="图片 20"/>
          <p:cNvPicPr>
            <a:picLocks noChangeAspect="1"/>
          </p:cNvPicPr>
          <p:nvPr/>
        </p:nvPicPr>
        <p:blipFill>
          <a:blip r:embed="rId18"/>
          <a:stretch>
            <a:fillRect/>
          </a:stretch>
        </p:blipFill>
        <p:spPr>
          <a:xfrm>
            <a:off x="1186180" y="2991485"/>
            <a:ext cx="10519410" cy="2851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fade">
                                      <p:cBhvr>
                                        <p:cTn id="26" dur="500"/>
                                        <p:tgtEl>
                                          <p:spTgt spid="119"/>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817880" y="1993900"/>
            <a:ext cx="10556875" cy="3295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0" name="文本框 119"/>
          <p:cNvSpPr txBox="1"/>
          <p:nvPr/>
        </p:nvSpPr>
        <p:spPr>
          <a:xfrm>
            <a:off x="1407160" y="1143000"/>
            <a:ext cx="5869305" cy="5262245"/>
          </a:xfrm>
          <a:prstGeom prst="rect">
            <a:avLst/>
          </a:prstGeom>
          <a:noFill/>
          <a:ln w="9525">
            <a:noFill/>
          </a:ln>
        </p:spPr>
        <p:txBody>
          <a:bodyPr wrap="square">
            <a:spAutoFit/>
          </a:bodyPr>
          <a:lstStyle/>
          <a:p>
            <a:pPr indent="266700">
              <a:lnSpc>
                <a:spcPct val="150000"/>
              </a:lnSpc>
            </a:pPr>
            <a:r>
              <a:rPr lang="zh-CN" sz="2800" dirty="0">
                <a:latin typeface="微软雅黑" panose="020B0503020204020204" charset="-122"/>
                <a:ea typeface="微软雅黑" panose="020B0503020204020204" charset="-122"/>
                <a:cs typeface="微软雅黑" panose="020B0503020204020204" charset="-122"/>
                <a:sym typeface="+mn-ea"/>
              </a:rPr>
              <a:t>（2）油润滑方式和装置</a:t>
            </a:r>
            <a:endParaRPr lang="zh-CN"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①滴油润滑。</a:t>
            </a:r>
            <a:r>
              <a:rPr lang="en-US" altLang="zh-CN" sz="2800" b="0" dirty="0">
                <a:latin typeface="微软雅黑" panose="020B0503020204020204" charset="-122"/>
                <a:ea typeface="微软雅黑" panose="020B0503020204020204" charset="-122"/>
                <a:cs typeface="微软雅黑" panose="020B0503020204020204" charset="-122"/>
              </a:rPr>
              <a:t> </a:t>
            </a:r>
            <a:endParaRPr lang="zh-CN"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②油环润滑。</a:t>
            </a:r>
          </a:p>
          <a:p>
            <a:pPr indent="266700">
              <a:lnSpc>
                <a:spcPct val="150000"/>
              </a:lnSpc>
            </a:pPr>
            <a:r>
              <a:rPr lang="en-US" altLang="zh-CN" sz="2800" dirty="0">
                <a:latin typeface="微软雅黑" panose="020B0503020204020204" charset="-122"/>
                <a:ea typeface="微软雅黑" panose="020B0503020204020204" charset="-122"/>
                <a:cs typeface="微软雅黑" panose="020B0503020204020204" charset="-122"/>
                <a:sym typeface="+mn-ea"/>
              </a:rPr>
              <a:t>    </a:t>
            </a:r>
            <a:r>
              <a:rPr lang="zh-CN" sz="2800" dirty="0">
                <a:latin typeface="微软雅黑" panose="020B0503020204020204" charset="-122"/>
                <a:ea typeface="微软雅黑" panose="020B0503020204020204" charset="-122"/>
                <a:cs typeface="微软雅黑" panose="020B0503020204020204" charset="-122"/>
                <a:sym typeface="+mn-ea"/>
              </a:rPr>
              <a:t>③飞溅润滑。</a:t>
            </a:r>
          </a:p>
          <a:p>
            <a:pPr indent="266700">
              <a:lnSpc>
                <a:spcPct val="150000"/>
              </a:lnSpc>
            </a:pPr>
            <a:r>
              <a:rPr lang="en-US" altLang="zh-CN" sz="2800" dirty="0">
                <a:latin typeface="微软雅黑" panose="020B0503020204020204" charset="-122"/>
                <a:ea typeface="微软雅黑" panose="020B0503020204020204" charset="-122"/>
                <a:cs typeface="微软雅黑" panose="020B0503020204020204" charset="-122"/>
                <a:sym typeface="+mn-ea"/>
              </a:rPr>
              <a:t>       </a:t>
            </a:r>
            <a:r>
              <a:rPr lang="zh-CN" sz="2800" dirty="0">
                <a:latin typeface="微软雅黑" panose="020B0503020204020204" charset="-122"/>
                <a:ea typeface="微软雅黑" panose="020B0503020204020204" charset="-122"/>
                <a:cs typeface="微软雅黑" panose="020B0503020204020204" charset="-122"/>
                <a:sym typeface="+mn-ea"/>
              </a:rPr>
              <a:t>④压力循环润滑。</a:t>
            </a:r>
            <a:endParaRPr lang="zh-CN"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zh-CN" sz="2800" dirty="0">
                <a:latin typeface="微软雅黑" panose="020B0503020204020204" charset="-122"/>
                <a:ea typeface="微软雅黑" panose="020B0503020204020204" charset="-122"/>
                <a:cs typeface="微软雅黑" panose="020B0503020204020204" charset="-122"/>
                <a:sym typeface="+mn-ea"/>
              </a:rPr>
              <a:t>（3）脂润滑</a:t>
            </a:r>
          </a:p>
          <a:p>
            <a:pPr indent="266700">
              <a:lnSpc>
                <a:spcPct val="150000"/>
              </a:lnSpc>
            </a:pPr>
            <a:r>
              <a:rPr lang="en-US" altLang="zh-CN" sz="2800" dirty="0">
                <a:latin typeface="微软雅黑" panose="020B0503020204020204" charset="-122"/>
                <a:ea typeface="微软雅黑" panose="020B0503020204020204" charset="-122"/>
                <a:cs typeface="微软雅黑" panose="020B0503020204020204" charset="-122"/>
                <a:sym typeface="+mn-ea"/>
              </a:rPr>
              <a:t>       </a:t>
            </a:r>
            <a:r>
              <a:rPr lang="zh-CN" sz="2800" dirty="0">
                <a:latin typeface="微软雅黑" panose="020B0503020204020204" charset="-122"/>
                <a:ea typeface="微软雅黑" panose="020B0503020204020204" charset="-122"/>
                <a:cs typeface="微软雅黑" panose="020B0503020204020204" charset="-122"/>
                <a:sym typeface="+mn-ea"/>
              </a:rPr>
              <a:t>润滑脂的加脂方式有人工加脂和脂杯加脂。</a:t>
            </a:r>
            <a:r>
              <a:rPr lang="en-US" altLang="zh-CN" sz="2800" b="0" dirty="0">
                <a:latin typeface="微软雅黑" panose="020B0503020204020204" charset="-122"/>
                <a:ea typeface="微软雅黑" panose="020B0503020204020204" charset="-122"/>
                <a:cs typeface="微软雅黑" panose="020B0503020204020204" charset="-122"/>
              </a:rPr>
              <a:t> </a:t>
            </a:r>
          </a:p>
        </p:txBody>
      </p:sp>
      <p:sp>
        <p:nvSpPr>
          <p:cNvPr id="121" name="文本框 120"/>
          <p:cNvSpPr txBox="1"/>
          <p:nvPr/>
        </p:nvSpPr>
        <p:spPr>
          <a:xfrm>
            <a:off x="3556000" y="6338253"/>
            <a:ext cx="5080000" cy="645160"/>
          </a:xfrm>
          <a:prstGeom prst="rect">
            <a:avLst/>
          </a:prstGeom>
          <a:noFill/>
          <a:ln w="9525">
            <a:noFill/>
          </a:ln>
        </p:spPr>
        <p:txBody>
          <a:bodyPr>
            <a:spAutoFit/>
          </a:bodyPr>
          <a:lstStyle/>
          <a:p>
            <a:pPr indent="266700"/>
            <a:endParaRPr lang="zh-CN" b="0">
              <a:ea typeface="宋体" panose="02010600030101010101" pitchFamily="2" charset="-122"/>
            </a:endParaRPr>
          </a:p>
          <a:p>
            <a:pPr indent="266700"/>
            <a:endParaRPr lang="zh-CN" altLang="en-US" b="0">
              <a:ea typeface="宋体" panose="02010600030101010101" pitchFamily="2" charset="-122"/>
            </a:endParaRPr>
          </a:p>
        </p:txBody>
      </p:sp>
      <p:pic>
        <p:nvPicPr>
          <p:cNvPr id="23" name="图片 22"/>
          <p:cNvPicPr>
            <a:picLocks noChangeAspect="1"/>
          </p:cNvPicPr>
          <p:nvPr/>
        </p:nvPicPr>
        <p:blipFill>
          <a:blip r:embed="rId18"/>
          <a:stretch>
            <a:fillRect/>
          </a:stretch>
        </p:blipFill>
        <p:spPr>
          <a:xfrm>
            <a:off x="7931785" y="1732280"/>
            <a:ext cx="3100705" cy="39865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0"/>
                                        </p:tgtEl>
                                        <p:attrNameLst>
                                          <p:attrName>style.visibility</p:attrName>
                                        </p:attrNameLst>
                                      </p:cBhvr>
                                      <p:to>
                                        <p:strVal val="visible"/>
                                      </p:to>
                                    </p:set>
                                    <p:animEffect transition="in" filter="fade">
                                      <p:cBhvr>
                                        <p:cTn id="26" dur="500"/>
                                        <p:tgtEl>
                                          <p:spTgt spid="120"/>
                                        </p:tgtEl>
                                      </p:cBhvr>
                                    </p:animEffect>
                                  </p:childTnLst>
                                </p:cTn>
                              </p:par>
                              <p:par>
                                <p:cTn id="27" presetID="10"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0"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109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009650" y="2305685"/>
            <a:ext cx="3101340" cy="3339465"/>
          </a:xfrm>
          <a:prstGeom prst="rect">
            <a:avLst/>
          </a:prstGeom>
        </p:spPr>
      </p:pic>
      <p:pic>
        <p:nvPicPr>
          <p:cNvPr id="22" name="图片 21"/>
          <p:cNvPicPr>
            <a:picLocks noChangeAspect="1"/>
          </p:cNvPicPr>
          <p:nvPr/>
        </p:nvPicPr>
        <p:blipFill>
          <a:blip r:embed="rId19"/>
          <a:stretch>
            <a:fillRect/>
          </a:stretch>
        </p:blipFill>
        <p:spPr>
          <a:xfrm>
            <a:off x="4422140" y="2202180"/>
            <a:ext cx="4424680" cy="3242945"/>
          </a:xfrm>
          <a:prstGeom prst="rect">
            <a:avLst/>
          </a:prstGeom>
        </p:spPr>
      </p:pic>
      <p:pic>
        <p:nvPicPr>
          <p:cNvPr id="23" name="图片 22"/>
          <p:cNvPicPr>
            <a:picLocks noChangeAspect="1"/>
          </p:cNvPicPr>
          <p:nvPr/>
        </p:nvPicPr>
        <p:blipFill>
          <a:blip r:embed="rId20"/>
          <a:stretch>
            <a:fillRect/>
          </a:stretch>
        </p:blipFill>
        <p:spPr>
          <a:xfrm>
            <a:off x="8685530" y="2247900"/>
            <a:ext cx="2714625" cy="3197225"/>
          </a:xfrm>
          <a:prstGeom prst="rect">
            <a:avLst/>
          </a:prstGeom>
        </p:spPr>
      </p:pic>
      <p:pic>
        <p:nvPicPr>
          <p:cNvPr id="24" name="图片 23">
            <a:extLst>
              <a:ext uri="{FF2B5EF4-FFF2-40B4-BE49-F238E27FC236}">
                <a16:creationId xmlns:a16="http://schemas.microsoft.com/office/drawing/2014/main" id="{992050CE-033D-57CC-65C6-62903558FD18}"/>
              </a:ext>
            </a:extLst>
          </p:cNvPr>
          <p:cNvPicPr>
            <a:picLocks noChangeAspect="1"/>
          </p:cNvPicPr>
          <p:nvPr/>
        </p:nvPicPr>
        <p:blipFill>
          <a:blip r:embed="rId18"/>
          <a:stretch>
            <a:fillRect/>
          </a:stretch>
        </p:blipFill>
        <p:spPr>
          <a:xfrm>
            <a:off x="1040430" y="2305685"/>
            <a:ext cx="3101340" cy="3339465"/>
          </a:xfrm>
          <a:prstGeom prst="rect">
            <a:avLst/>
          </a:prstGeom>
        </p:spPr>
      </p:pic>
      <p:pic>
        <p:nvPicPr>
          <p:cNvPr id="25" name="图片 24">
            <a:extLst>
              <a:ext uri="{FF2B5EF4-FFF2-40B4-BE49-F238E27FC236}">
                <a16:creationId xmlns:a16="http://schemas.microsoft.com/office/drawing/2014/main" id="{0AA89153-AF82-9AC8-B73D-1F670EAAED9A}"/>
              </a:ext>
            </a:extLst>
          </p:cNvPr>
          <p:cNvPicPr>
            <a:picLocks noChangeAspect="1"/>
          </p:cNvPicPr>
          <p:nvPr/>
        </p:nvPicPr>
        <p:blipFill>
          <a:blip r:embed="rId19"/>
          <a:stretch>
            <a:fillRect/>
          </a:stretch>
        </p:blipFill>
        <p:spPr>
          <a:xfrm>
            <a:off x="4452920" y="2202180"/>
            <a:ext cx="4424680" cy="3242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045751" y="1645085"/>
            <a:ext cx="10555692" cy="4077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1" name="文本框 120"/>
          <p:cNvSpPr txBox="1"/>
          <p:nvPr/>
        </p:nvSpPr>
        <p:spPr>
          <a:xfrm>
            <a:off x="1745615" y="942340"/>
            <a:ext cx="8876665" cy="2676525"/>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四、常用联接零（部）件识别</a:t>
            </a:r>
            <a:endParaRPr lang="en-US" sz="2400" b="0" dirty="0">
              <a:latin typeface="微软雅黑" panose="020B0503020204020204" charset="-122"/>
              <a:ea typeface="微软雅黑" panose="020B0503020204020204" charset="-122"/>
              <a:cs typeface="微软雅黑" panose="020B0503020204020204" charset="-122"/>
            </a:endParaRPr>
          </a:p>
          <a:p>
            <a:pPr indent="266700"/>
            <a:r>
              <a:rPr lang="en-US" sz="2400" b="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螺纹联接</a:t>
            </a:r>
          </a:p>
          <a:p>
            <a:pPr indent="266700"/>
            <a:r>
              <a:rPr lang="zh-CN" sz="2400" b="0" dirty="0">
                <a:latin typeface="微软雅黑" panose="020B0503020204020204" charset="-122"/>
                <a:ea typeface="微软雅黑" panose="020B0503020204020204" charset="-122"/>
                <a:cs typeface="微软雅黑" panose="020B0503020204020204" charset="-122"/>
              </a:rPr>
              <a:t>（1）螺纹的相关知识概述</a:t>
            </a:r>
          </a:p>
          <a:p>
            <a:pPr indent="266700"/>
            <a:r>
              <a:rPr lang="zh-CN" sz="2400" b="0" dirty="0">
                <a:latin typeface="微软雅黑" panose="020B0503020204020204" charset="-122"/>
                <a:ea typeface="微软雅黑" panose="020B0503020204020204" charset="-122"/>
                <a:cs typeface="微软雅黑" panose="020B0503020204020204" charset="-122"/>
              </a:rPr>
              <a:t>1）螺纹的类型</a:t>
            </a:r>
          </a:p>
          <a:p>
            <a:pPr indent="266700"/>
            <a:r>
              <a:rPr lang="zh-CN" sz="2400" b="0" dirty="0">
                <a:latin typeface="微软雅黑" panose="020B0503020204020204" charset="-122"/>
                <a:ea typeface="微软雅黑" panose="020B0503020204020204" charset="-122"/>
                <a:cs typeface="微软雅黑" panose="020B0503020204020204" charset="-122"/>
              </a:rPr>
              <a:t>①按用途分可分为用于传动的螺纹和用于联接的螺纹。</a:t>
            </a:r>
          </a:p>
          <a:p>
            <a:pPr indent="266700"/>
            <a:r>
              <a:rPr lang="zh-CN" sz="2400" b="0" dirty="0">
                <a:latin typeface="微软雅黑" panose="020B0503020204020204" charset="-122"/>
                <a:ea typeface="微软雅黑" panose="020B0503020204020204" charset="-122"/>
                <a:cs typeface="微软雅黑" panose="020B0503020204020204" charset="-122"/>
              </a:rPr>
              <a:t>②按螺纹截面形状（牙型）分可分为三角形、矩形、梯形和锯齿形等（见图</a:t>
            </a:r>
            <a:r>
              <a:rPr lang="en-US" sz="2400" b="0" dirty="0">
                <a:latin typeface="微软雅黑" panose="020B0503020204020204" charset="-122"/>
                <a:ea typeface="微软雅黑" panose="020B0503020204020204" charset="-122"/>
                <a:cs typeface="微软雅黑" panose="020B0503020204020204" charset="-122"/>
              </a:rPr>
              <a:t>5-63</a:t>
            </a:r>
            <a:r>
              <a:rPr lang="zh-CN" sz="2400" b="0" dirty="0">
                <a:latin typeface="微软雅黑" panose="020B0503020204020204" charset="-122"/>
                <a:ea typeface="微软雅黑" panose="020B0503020204020204" charset="-122"/>
                <a:cs typeface="微软雅黑" panose="020B0503020204020204" charset="-122"/>
              </a:rPr>
              <a:t>)。螺纹联接采用自锁性好的三角形螺纹。</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983355" y="3752215"/>
            <a:ext cx="5765165" cy="2896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1"/>
                                        </p:tgtEl>
                                        <p:attrNameLst>
                                          <p:attrName>style.visibility</p:attrName>
                                        </p:attrNameLst>
                                      </p:cBhvr>
                                      <p:to>
                                        <p:strVal val="visible"/>
                                      </p:to>
                                    </p:set>
                                    <p:animEffect transition="in" filter="fade">
                                      <p:cBhvr>
                                        <p:cTn id="26" dur="500"/>
                                        <p:tgtEl>
                                          <p:spTgt spid="121"/>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1"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1" name="文本框 120"/>
          <p:cNvSpPr txBox="1"/>
          <p:nvPr/>
        </p:nvSpPr>
        <p:spPr>
          <a:xfrm>
            <a:off x="1243330" y="1167765"/>
            <a:ext cx="5909945" cy="4523105"/>
          </a:xfrm>
          <a:prstGeom prst="rect">
            <a:avLst/>
          </a:prstGeom>
          <a:noFill/>
          <a:ln w="9525">
            <a:noFill/>
          </a:ln>
        </p:spPr>
        <p:txBody>
          <a:bodyPr wrap="square">
            <a:spAutoFit/>
          </a:bodyPr>
          <a:lstStyle/>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③按螺旋线绕行方向（旋向）分可分为右旋（见图</a:t>
            </a:r>
            <a:r>
              <a:rPr lang="en-US" sz="2400" b="0" dirty="0">
                <a:latin typeface="微软雅黑" panose="020B0503020204020204" charset="-122"/>
                <a:ea typeface="微软雅黑" panose="020B0503020204020204" charset="-122"/>
                <a:cs typeface="微软雅黑" panose="020B0503020204020204" charset="-122"/>
              </a:rPr>
              <a:t>5-64</a:t>
            </a:r>
            <a:r>
              <a:rPr lang="zh-CN" sz="2400" b="0" dirty="0">
                <a:latin typeface="微软雅黑" panose="020B0503020204020204" charset="-122"/>
                <a:ea typeface="微软雅黑" panose="020B0503020204020204" charset="-122"/>
                <a:cs typeface="微软雅黑" panose="020B0503020204020204" charset="-122"/>
              </a:rPr>
              <a:t>a)和左旋（见图</a:t>
            </a:r>
            <a:r>
              <a:rPr lang="en-US" sz="2400" b="0" dirty="0">
                <a:latin typeface="微软雅黑" panose="020B0503020204020204" charset="-122"/>
                <a:ea typeface="微软雅黑" panose="020B0503020204020204" charset="-122"/>
                <a:cs typeface="微软雅黑" panose="020B0503020204020204" charset="-122"/>
              </a:rPr>
              <a:t>5-64</a:t>
            </a:r>
            <a:r>
              <a:rPr lang="zh-CN" sz="2400" b="0" dirty="0">
                <a:latin typeface="微软雅黑" panose="020B0503020204020204" charset="-122"/>
                <a:ea typeface="微软雅黑" panose="020B0503020204020204" charset="-122"/>
                <a:cs typeface="微软雅黑" panose="020B0503020204020204" charset="-122"/>
              </a:rPr>
              <a:t>b)。</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螺纹旋向的判别方法：</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将螺杆直竖，若螺旋线右高左低（向右上升）为右旋；反之则为左旋。</a:t>
            </a:r>
            <a:endParaRPr lang="zh-CN"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④按螺旋线的数目分螺纹可分为单线螺纹（见图</a:t>
            </a:r>
            <a:r>
              <a:rPr lang="en-US" sz="2400" b="0" dirty="0">
                <a:latin typeface="微软雅黑" panose="020B0503020204020204" charset="-122"/>
                <a:ea typeface="微软雅黑" panose="020B0503020204020204" charset="-122"/>
                <a:cs typeface="微软雅黑" panose="020B0503020204020204" charset="-122"/>
              </a:rPr>
              <a:t>5-64</a:t>
            </a:r>
            <a:r>
              <a:rPr lang="zh-CN" sz="2400" b="0" dirty="0">
                <a:latin typeface="微软雅黑" panose="020B0503020204020204" charset="-122"/>
                <a:ea typeface="微软雅黑" panose="020B0503020204020204" charset="-122"/>
                <a:cs typeface="微软雅黑" panose="020B0503020204020204" charset="-122"/>
              </a:rPr>
              <a:t>a)、双线螺纹（见图</a:t>
            </a:r>
            <a:r>
              <a:rPr lang="en-US" sz="2400" b="0" dirty="0">
                <a:latin typeface="微软雅黑" panose="020B0503020204020204" charset="-122"/>
                <a:ea typeface="微软雅黑" panose="020B0503020204020204" charset="-122"/>
                <a:cs typeface="微软雅黑" panose="020B0503020204020204" charset="-122"/>
              </a:rPr>
              <a:t>5-64</a:t>
            </a:r>
            <a:r>
              <a:rPr lang="zh-CN" sz="2400" b="0" dirty="0">
                <a:latin typeface="微软雅黑" panose="020B0503020204020204" charset="-122"/>
                <a:ea typeface="微软雅黑" panose="020B0503020204020204" charset="-122"/>
                <a:cs typeface="微软雅黑" panose="020B0503020204020204" charset="-122"/>
              </a:rPr>
              <a:t>b)和多线螺纹。螺纹联接一般多用单线螺纹。</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7606030" y="1951990"/>
            <a:ext cx="3773805" cy="32188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1"/>
                                        </p:tgtEl>
                                        <p:attrNameLst>
                                          <p:attrName>style.visibility</p:attrName>
                                        </p:attrNameLst>
                                      </p:cBhvr>
                                      <p:to>
                                        <p:strVal val="visible"/>
                                      </p:to>
                                    </p:set>
                                    <p:animEffect transition="in" filter="fade">
                                      <p:cBhvr>
                                        <p:cTn id="26" dur="500"/>
                                        <p:tgtEl>
                                          <p:spTgt spid="121"/>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1"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1" name="文本框 120"/>
          <p:cNvSpPr txBox="1"/>
          <p:nvPr/>
        </p:nvSpPr>
        <p:spPr>
          <a:xfrm>
            <a:off x="1486535" y="811530"/>
            <a:ext cx="6819900" cy="5631180"/>
          </a:xfrm>
          <a:prstGeom prst="rect">
            <a:avLst/>
          </a:prstGeom>
          <a:noFill/>
          <a:ln w="9525">
            <a:noFill/>
          </a:ln>
        </p:spPr>
        <p:txBody>
          <a:bodyPr wrap="square">
            <a:sp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2）螺纹的主要参数</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若要保证外螺纹和内螺纹能够旋合在一起（见图</a:t>
            </a:r>
            <a:r>
              <a:rPr lang="en-US" sz="2400" b="0" dirty="0">
                <a:latin typeface="微软雅黑" panose="020B0503020204020204" charset="-122"/>
                <a:ea typeface="微软雅黑" panose="020B0503020204020204" charset="-122"/>
                <a:cs typeface="微软雅黑" panose="020B0503020204020204" charset="-122"/>
              </a:rPr>
              <a:t>5-65</a:t>
            </a:r>
            <a:r>
              <a:rPr lang="zh-CN" sz="2400" b="0" dirty="0">
                <a:latin typeface="微软雅黑" panose="020B0503020204020204" charset="-122"/>
                <a:ea typeface="微软雅黑" panose="020B0503020204020204" charset="-122"/>
                <a:cs typeface="微软雅黑" panose="020B0503020204020204" charset="-122"/>
              </a:rPr>
              <a:t>),必须使五个要素相一致：</a:t>
            </a:r>
          </a:p>
          <a:p>
            <a:pPr indent="266700">
              <a:lnSpc>
                <a:spcPct val="150000"/>
              </a:lnSpc>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①牙型和牙型角α。</a:t>
            </a:r>
          </a:p>
          <a:p>
            <a:pPr indent="266700">
              <a:lnSpc>
                <a:spcPct val="150000"/>
              </a:lnSpc>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②)旋向。</a:t>
            </a:r>
          </a:p>
          <a:p>
            <a:pPr indent="266700">
              <a:lnSpc>
                <a:spcPct val="150000"/>
              </a:lnSpc>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③线数n。</a:t>
            </a:r>
          </a:p>
          <a:p>
            <a:pPr indent="266700">
              <a:lnSpc>
                <a:spcPct val="150000"/>
              </a:lnSpc>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④直径，包括大径d(D)、小径d</a:t>
            </a:r>
            <a:r>
              <a:rPr lang="en-US" sz="2400" b="0" baseline="-25000" dirty="0">
                <a:solidFill>
                  <a:srgbClr val="FF0000"/>
                </a:solidFill>
                <a:latin typeface="微软雅黑" panose="020B0503020204020204" charset="-122"/>
                <a:ea typeface="微软雅黑" panose="020B0503020204020204" charset="-122"/>
                <a:cs typeface="微软雅黑" panose="020B0503020204020204" charset="-122"/>
              </a:rPr>
              <a:t>1</a:t>
            </a:r>
            <a:r>
              <a:rPr lang="en-US" sz="2400" b="0" dirty="0">
                <a:solidFill>
                  <a:srgbClr val="FF0000"/>
                </a:solidFill>
                <a:latin typeface="微软雅黑" panose="020B0503020204020204" charset="-122"/>
                <a:ea typeface="微软雅黑" panose="020B0503020204020204" charset="-122"/>
                <a:cs typeface="微软雅黑" panose="020B0503020204020204" charset="-122"/>
              </a:rPr>
              <a:t>(D</a:t>
            </a:r>
            <a:r>
              <a:rPr lang="en-US" sz="2400" b="0" baseline="-25000" dirty="0">
                <a:solidFill>
                  <a:srgbClr val="FF0000"/>
                </a:solidFill>
                <a:latin typeface="微软雅黑" panose="020B0503020204020204" charset="-122"/>
                <a:ea typeface="微软雅黑" panose="020B0503020204020204" charset="-122"/>
                <a:cs typeface="微软雅黑" panose="020B0503020204020204" charset="-122"/>
              </a:rPr>
              <a:t>1</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)和中径d</a:t>
            </a:r>
            <a:r>
              <a:rPr lang="en-US" sz="2400" b="0" baseline="-25000" dirty="0">
                <a:solidFill>
                  <a:srgbClr val="FF0000"/>
                </a:solidFill>
                <a:latin typeface="微软雅黑" panose="020B0503020204020204" charset="-122"/>
                <a:ea typeface="微软雅黑" panose="020B0503020204020204" charset="-122"/>
                <a:cs typeface="微软雅黑" panose="020B0503020204020204" charset="-122"/>
              </a:rPr>
              <a:t>2</a:t>
            </a:r>
            <a:r>
              <a:rPr lang="en-US" sz="2400" b="0" dirty="0">
                <a:solidFill>
                  <a:srgbClr val="FF0000"/>
                </a:solidFill>
                <a:latin typeface="微软雅黑" panose="020B0503020204020204" charset="-122"/>
                <a:ea typeface="微软雅黑" panose="020B0503020204020204" charset="-122"/>
                <a:cs typeface="微软雅黑" panose="020B0503020204020204" charset="-122"/>
              </a:rPr>
              <a:t>(D</a:t>
            </a:r>
            <a:r>
              <a:rPr lang="en-US" sz="2400" b="0" baseline="-25000" dirty="0">
                <a:solidFill>
                  <a:srgbClr val="FF0000"/>
                </a:solidFill>
                <a:latin typeface="微软雅黑" panose="020B0503020204020204" charset="-122"/>
                <a:ea typeface="微软雅黑" panose="020B0503020204020204" charset="-122"/>
                <a:cs typeface="微软雅黑" panose="020B0503020204020204" charset="-122"/>
              </a:rPr>
              <a:t>2</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a:t>
            </a:r>
          </a:p>
          <a:p>
            <a:pPr indent="266700">
              <a:lnSpc>
                <a:spcPct val="150000"/>
              </a:lnSpc>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⑤螺距P。</a:t>
            </a:r>
            <a:r>
              <a:rPr lang="zh-CN" sz="2400" b="0" dirty="0">
                <a:latin typeface="微软雅黑" panose="020B0503020204020204" charset="-122"/>
                <a:ea typeface="微软雅黑" panose="020B0503020204020204" charset="-122"/>
                <a:cs typeface="微软雅黑" panose="020B0503020204020204" charset="-122"/>
              </a:rPr>
              <a:t>相邻两牙在中径线上对应点之间的轴向距离称为螺距。对于普通联接螺纹，每个公称直径只有一个粗牙螺距，细牙螺距有多个。</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8208645" y="1879600"/>
            <a:ext cx="3909695" cy="3495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21"/>
                                        </p:tgtEl>
                                        <p:attrNameLst>
                                          <p:attrName>style.visibility</p:attrName>
                                        </p:attrNameLst>
                                      </p:cBhvr>
                                      <p:to>
                                        <p:strVal val="visible"/>
                                      </p:to>
                                    </p:set>
                                    <p:anim calcmode="lin" valueType="num">
                                      <p:cBhvr additive="base">
                                        <p:cTn id="26" dur="500" fill="hold"/>
                                        <p:tgtEl>
                                          <p:spTgt spid="121"/>
                                        </p:tgtEl>
                                        <p:attrNameLst>
                                          <p:attrName>ppt_x</p:attrName>
                                        </p:attrNameLst>
                                      </p:cBhvr>
                                      <p:tavLst>
                                        <p:tav tm="0">
                                          <p:val>
                                            <p:strVal val="#ppt_x"/>
                                          </p:val>
                                        </p:tav>
                                        <p:tav tm="100000">
                                          <p:val>
                                            <p:strVal val="#ppt_x"/>
                                          </p:val>
                                        </p:tav>
                                      </p:tavLst>
                                    </p:anim>
                                    <p:anim calcmode="lin" valueType="num">
                                      <p:cBhvr additive="base">
                                        <p:cTn id="27"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1"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1" name="文本框 120"/>
          <p:cNvSpPr txBox="1"/>
          <p:nvPr/>
        </p:nvSpPr>
        <p:spPr>
          <a:xfrm>
            <a:off x="1746250" y="942340"/>
            <a:ext cx="9215755" cy="4127500"/>
          </a:xfrm>
          <a:prstGeom prst="rect">
            <a:avLst/>
          </a:prstGeom>
          <a:noFill/>
          <a:ln w="9525">
            <a:noFill/>
          </a:ln>
        </p:spPr>
        <p:txBody>
          <a:bodyPr>
            <a:no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另外还有一些导出参数：</a:t>
            </a:r>
          </a:p>
          <a:p>
            <a:pPr indent="266700">
              <a:lnSpc>
                <a:spcPct val="150000"/>
              </a:lnSpc>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①导程S。</a:t>
            </a:r>
            <a:r>
              <a:rPr lang="zh-CN" sz="2400" b="0" dirty="0">
                <a:latin typeface="微软雅黑" panose="020B0503020204020204" charset="-122"/>
                <a:ea typeface="微软雅黑" panose="020B0503020204020204" charset="-122"/>
                <a:cs typeface="微软雅黑" panose="020B0503020204020204" charset="-122"/>
              </a:rPr>
              <a:t>同一条螺旋线上相邻两牙在中径线上对应点之间的轴向距离称为导程。导程与螺距的关系为：S=nP，式中的n为螺旋线数。</a:t>
            </a:r>
            <a:endParaRPr lang="en-US"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400" b="0" dirty="0">
                <a:solidFill>
                  <a:srgbClr val="FF0000"/>
                </a:solidFill>
                <a:latin typeface="微软雅黑" panose="020B0503020204020204" charset="-122"/>
                <a:ea typeface="微软雅黑" panose="020B0503020204020204" charset="-122"/>
                <a:cs typeface="微软雅黑" panose="020B0503020204020204" charset="-122"/>
              </a:rPr>
              <a:t>②</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螺旋升角入。</a:t>
            </a:r>
            <a:r>
              <a:rPr lang="zh-CN" sz="2400" b="0" dirty="0">
                <a:latin typeface="微软雅黑" panose="020B0503020204020204" charset="-122"/>
                <a:ea typeface="微软雅黑" panose="020B0503020204020204" charset="-122"/>
                <a:cs typeface="微软雅黑" panose="020B0503020204020204" charset="-122"/>
              </a:rPr>
              <a:t>在中径d2圆柱上，螺旋线切线方向与垂直于螺纹轴线的平面所夹的锐角称为升角，其值为</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p:nvPr/>
        </p:nvPicPr>
        <p:blipFill>
          <a:blip r:embed="rId18"/>
          <a:stretch>
            <a:fillRect/>
          </a:stretch>
        </p:blipFill>
        <p:spPr>
          <a:xfrm>
            <a:off x="3256280" y="3902075"/>
            <a:ext cx="1442720" cy="89090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21"/>
                                        </p:tgtEl>
                                        <p:attrNameLst>
                                          <p:attrName>style.visibility</p:attrName>
                                        </p:attrNameLst>
                                      </p:cBhvr>
                                      <p:to>
                                        <p:strVal val="visible"/>
                                      </p:to>
                                    </p:set>
                                    <p:anim calcmode="lin" valueType="num">
                                      <p:cBhvr additive="base">
                                        <p:cTn id="26" dur="500" fill="hold"/>
                                        <p:tgtEl>
                                          <p:spTgt spid="121"/>
                                        </p:tgtEl>
                                        <p:attrNameLst>
                                          <p:attrName>ppt_x</p:attrName>
                                        </p:attrNameLst>
                                      </p:cBhvr>
                                      <p:tavLst>
                                        <p:tav tm="0">
                                          <p:val>
                                            <p:strVal val="#ppt_x"/>
                                          </p:val>
                                        </p:tav>
                                        <p:tav tm="100000">
                                          <p:val>
                                            <p:strVal val="#ppt_x"/>
                                          </p:val>
                                        </p:tav>
                                      </p:tavLst>
                                    </p:anim>
                                    <p:anim calcmode="lin" valueType="num">
                                      <p:cBhvr additive="base">
                                        <p:cTn id="27" dur="500" fill="hold"/>
                                        <p:tgtEl>
                                          <p:spTgt spid="12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ppt_x"/>
                                          </p:val>
                                        </p:tav>
                                        <p:tav tm="100000">
                                          <p:val>
                                            <p:strVal val="#ppt_x"/>
                                          </p:val>
                                        </p:tav>
                                      </p:tavLst>
                                    </p:anim>
                                    <p:anim calcmode="lin" valueType="num">
                                      <p:cBhvr additive="base">
                                        <p:cTn id="3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1"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2" name="文本框 121"/>
          <p:cNvSpPr txBox="1"/>
          <p:nvPr/>
        </p:nvSpPr>
        <p:spPr>
          <a:xfrm>
            <a:off x="1541145" y="942340"/>
            <a:ext cx="9462770" cy="5367020"/>
          </a:xfrm>
          <a:prstGeom prst="rect">
            <a:avLst/>
          </a:prstGeom>
          <a:noFill/>
          <a:ln w="9525">
            <a:noFill/>
          </a:ln>
        </p:spPr>
        <p:txBody>
          <a:bodyPr wrap="square">
            <a:spAutoFit/>
          </a:bodyPr>
          <a:lstStyle/>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（2）联接螺纹的类型</a:t>
            </a:r>
          </a:p>
          <a:p>
            <a:pPr indent="266700">
              <a:lnSpc>
                <a:spcPct val="130000"/>
              </a:lnSpc>
              <a:spcBef>
                <a:spcPts val="0"/>
              </a:spcBef>
              <a:spcAft>
                <a:spcPts val="0"/>
              </a:spcAft>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1）普通螺纹。</a:t>
            </a:r>
            <a:r>
              <a:rPr lang="zh-CN" sz="2400" b="0" dirty="0">
                <a:latin typeface="微软雅黑" panose="020B0503020204020204" charset="-122"/>
                <a:ea typeface="微软雅黑" panose="020B0503020204020204" charset="-122"/>
                <a:cs typeface="微软雅黑" panose="020B0503020204020204" charset="-122"/>
              </a:rPr>
              <a:t>普通螺纹牙型角为</a:t>
            </a:r>
            <a:r>
              <a:rPr lang="en-US" sz="2400" b="0" dirty="0">
                <a:latin typeface="微软雅黑" panose="020B0503020204020204" charset="-122"/>
                <a:ea typeface="微软雅黑" panose="020B0503020204020204" charset="-122"/>
                <a:cs typeface="微软雅黑" panose="020B0503020204020204" charset="-122"/>
              </a:rPr>
              <a:t>60°</a:t>
            </a:r>
            <a:r>
              <a:rPr lang="zh-CN" sz="2400" b="0" dirty="0">
                <a:latin typeface="微软雅黑" panose="020B0503020204020204" charset="-122"/>
                <a:ea typeface="微软雅黑" panose="020B0503020204020204" charset="-122"/>
                <a:cs typeface="微软雅黑" panose="020B0503020204020204" charset="-122"/>
              </a:rPr>
              <a:t>,分为普通粗牙螺纹和普通细牙螺纹，粗牙螺纹是应用最广的联接螺纹，细牙螺纹的螺距小、升角小、自锁性好，其螺杆强度较高，适用于受冲击、振动和变载荷的联接及薄壁零件的联接。但细牙螺纹比粗牙螺纹的耐磨性差，经常装拆时容易滑牙。</a:t>
            </a:r>
          </a:p>
          <a:p>
            <a:pPr indent="266700">
              <a:lnSpc>
                <a:spcPct val="130000"/>
              </a:lnSpc>
              <a:spcBef>
                <a:spcPts val="0"/>
              </a:spcBef>
              <a:spcAft>
                <a:spcPts val="0"/>
              </a:spcAft>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2）柱管螺纹。</a:t>
            </a:r>
            <a:r>
              <a:rPr lang="zh-CN" sz="2400" b="0" dirty="0">
                <a:latin typeface="微软雅黑" panose="020B0503020204020204" charset="-122"/>
                <a:ea typeface="微软雅黑" panose="020B0503020204020204" charset="-122"/>
                <a:cs typeface="微软雅黑" panose="020B0503020204020204" charset="-122"/>
              </a:rPr>
              <a:t>牙型角为</a:t>
            </a:r>
            <a:r>
              <a:rPr lang="en-US" sz="2400" b="0" dirty="0">
                <a:latin typeface="微软雅黑" panose="020B0503020204020204" charset="-122"/>
                <a:ea typeface="微软雅黑" panose="020B0503020204020204" charset="-122"/>
                <a:cs typeface="微软雅黑" panose="020B0503020204020204" charset="-122"/>
              </a:rPr>
              <a:t>55°</a:t>
            </a:r>
            <a:r>
              <a:rPr lang="zh-CN" sz="2400" b="0" dirty="0">
                <a:latin typeface="微软雅黑" panose="020B0503020204020204" charset="-122"/>
                <a:ea typeface="微软雅黑" panose="020B0503020204020204" charset="-122"/>
                <a:cs typeface="微软雅黑" panose="020B0503020204020204" charset="-122"/>
              </a:rPr>
              <a:t>，不具有密封性，用于水、油、气的管路以及电器管路系统的联接。</a:t>
            </a:r>
          </a:p>
          <a:p>
            <a:pPr indent="266700">
              <a:lnSpc>
                <a:spcPct val="130000"/>
              </a:lnSpc>
              <a:spcBef>
                <a:spcPts val="0"/>
              </a:spcBef>
              <a:spcAft>
                <a:spcPts val="0"/>
              </a:spcAft>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3）锥管螺纹。</a:t>
            </a:r>
            <a:r>
              <a:rPr lang="zh-CN" sz="2400" b="0" dirty="0">
                <a:latin typeface="微软雅黑" panose="020B0503020204020204" charset="-122"/>
                <a:ea typeface="微软雅黑" panose="020B0503020204020204" charset="-122"/>
                <a:cs typeface="微软雅黑" panose="020B0503020204020204" charset="-122"/>
              </a:rPr>
              <a:t>牙型角为</a:t>
            </a:r>
            <a:r>
              <a:rPr lang="en-US" sz="2400" b="0" dirty="0">
                <a:latin typeface="微软雅黑" panose="020B0503020204020204" charset="-122"/>
                <a:ea typeface="微软雅黑" panose="020B0503020204020204" charset="-122"/>
                <a:cs typeface="微软雅黑" panose="020B0503020204020204" charset="-122"/>
              </a:rPr>
              <a:t>55°</a:t>
            </a:r>
            <a:r>
              <a:rPr lang="zh-CN" sz="2400" b="0" dirty="0">
                <a:latin typeface="微软雅黑" panose="020B0503020204020204" charset="-122"/>
                <a:ea typeface="微软雅黑" panose="020B0503020204020204" charset="-122"/>
                <a:cs typeface="微软雅黑" panose="020B0503020204020204" charset="-122"/>
              </a:rPr>
              <a:t>，螺纹分布在1:16的圆锥管上，旋紧后内外螺纹牙间没有间隙，依靠螺纹牙的变形就可以保证联接的紧密性，用于管子、管接头、旋塞、阀门等部位的联接。</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22"/>
                                        </p:tgtEl>
                                        <p:attrNameLst>
                                          <p:attrName>style.visibility</p:attrName>
                                        </p:attrNameLst>
                                      </p:cBhvr>
                                      <p:to>
                                        <p:strVal val="visible"/>
                                      </p:to>
                                    </p:set>
                                    <p:animEffect transition="in" filter="circle(in)">
                                      <p:cBhvr>
                                        <p:cTn id="26" dur="20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2" name="文本框 121"/>
          <p:cNvSpPr txBox="1"/>
          <p:nvPr/>
        </p:nvSpPr>
        <p:spPr>
          <a:xfrm>
            <a:off x="1651000" y="942340"/>
            <a:ext cx="9664700" cy="1198880"/>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（3）螺纹联接的基本类型及应用</a:t>
            </a:r>
          </a:p>
          <a:p>
            <a:pPr indent="266700"/>
            <a:r>
              <a:rPr lang="zh-CN" sz="2400" b="0" dirty="0">
                <a:latin typeface="微软雅黑" panose="020B0503020204020204" charset="-122"/>
                <a:ea typeface="微软雅黑" panose="020B0503020204020204" charset="-122"/>
                <a:cs typeface="微软雅黑" panose="020B0503020204020204" charset="-122"/>
              </a:rPr>
              <a:t>根据被连接件的特点或联接的功用，螺纹联接的主要类型有</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螺栓联接</a:t>
            </a:r>
            <a:r>
              <a:rPr lang="zh-CN" sz="2400" b="0" dirty="0">
                <a:latin typeface="微软雅黑" panose="020B0503020204020204" charset="-122"/>
                <a:ea typeface="微软雅黑" panose="020B0503020204020204" charset="-122"/>
                <a:cs typeface="微软雅黑" panose="020B0503020204020204" charset="-122"/>
              </a:rPr>
              <a:t>（包括铰制孔用螺栓联接）、</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双头螺柱联接、螺钉联接、紧定螺钉联接</a:t>
            </a:r>
            <a:r>
              <a:rPr lang="zh-CN" sz="2400" b="0" dirty="0">
                <a:latin typeface="微软雅黑" panose="020B0503020204020204" charset="-122"/>
                <a:ea typeface="微软雅黑" panose="020B0503020204020204" charset="-122"/>
                <a:cs typeface="微软雅黑" panose="020B0503020204020204" charset="-122"/>
              </a:rPr>
              <a:t>。</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053715" y="2395220"/>
            <a:ext cx="6841490" cy="40570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22"/>
                                        </p:tgtEl>
                                        <p:attrNameLst>
                                          <p:attrName>style.visibility</p:attrName>
                                        </p:attrNameLst>
                                      </p:cBhvr>
                                      <p:to>
                                        <p:strVal val="visible"/>
                                      </p:to>
                                    </p:set>
                                    <p:anim calcmode="lin" valueType="num">
                                      <p:cBhvr additive="base">
                                        <p:cTn id="26" dur="500" fill="hold"/>
                                        <p:tgtEl>
                                          <p:spTgt spid="122"/>
                                        </p:tgtEl>
                                        <p:attrNameLst>
                                          <p:attrName>ppt_x</p:attrName>
                                        </p:attrNameLst>
                                      </p:cBhvr>
                                      <p:tavLst>
                                        <p:tav tm="0">
                                          <p:val>
                                            <p:strVal val="#ppt_x"/>
                                          </p:val>
                                        </p:tav>
                                        <p:tav tm="100000">
                                          <p:val>
                                            <p:strVal val="#ppt_x"/>
                                          </p:val>
                                        </p:tav>
                                      </p:tavLst>
                                    </p:anim>
                                    <p:anim calcmode="lin" valueType="num">
                                      <p:cBhvr additive="base">
                                        <p:cTn id="27" dur="500" fill="hold"/>
                                        <p:tgtEl>
                                          <p:spTgt spid="12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ppt_x"/>
                                          </p:val>
                                        </p:tav>
                                        <p:tav tm="100000">
                                          <p:val>
                                            <p:strVal val="#ppt_x"/>
                                          </p:val>
                                        </p:tav>
                                      </p:tavLst>
                                    </p:anim>
                                    <p:anim calcmode="lin" valueType="num">
                                      <p:cBhvr additive="base">
                                        <p:cTn id="3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2"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2817495" y="1099820"/>
            <a:ext cx="7788275" cy="5532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2" name="文本框 121"/>
          <p:cNvSpPr txBox="1"/>
          <p:nvPr/>
        </p:nvSpPr>
        <p:spPr>
          <a:xfrm>
            <a:off x="1746250" y="942340"/>
            <a:ext cx="9831070" cy="1198880"/>
          </a:xfrm>
          <a:prstGeom prst="rect">
            <a:avLst/>
          </a:prstGeom>
          <a:noFill/>
          <a:ln w="9525">
            <a:noFill/>
          </a:ln>
        </p:spPr>
        <p:txBody>
          <a:bodyPr wrap="square">
            <a:spAutoFit/>
          </a:bodyPr>
          <a:lstStyle/>
          <a:p>
            <a:pPr indent="0"/>
            <a:r>
              <a:rPr lang="zh-CN" sz="2400" b="0" dirty="0">
                <a:latin typeface="微软雅黑" panose="020B0503020204020204" charset="-122"/>
                <a:ea typeface="微软雅黑" panose="020B0503020204020204" charset="-122"/>
                <a:cs typeface="微软雅黑" panose="020B0503020204020204" charset="-122"/>
              </a:rPr>
              <a:t>（4）常用螺纹联接件</a:t>
            </a:r>
          </a:p>
          <a:p>
            <a:pPr indent="0"/>
            <a:r>
              <a:rPr lang="zh-CN" sz="2400" b="0" dirty="0">
                <a:latin typeface="微软雅黑" panose="020B0503020204020204" charset="-122"/>
                <a:ea typeface="微软雅黑" panose="020B0503020204020204" charset="-122"/>
                <a:cs typeface="微软雅黑" panose="020B0503020204020204" charset="-122"/>
              </a:rPr>
              <a:t>在机械制造中常见的螺纹联接件有：螺栓、双头螺柱、螺钉、紧定螺钉、螺母、垫圈等。</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312160" y="2141220"/>
            <a:ext cx="6417310" cy="4453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2"/>
                                        </p:tgtEl>
                                        <p:attrNameLst>
                                          <p:attrName>style.visibility</p:attrName>
                                        </p:attrNameLst>
                                      </p:cBhvr>
                                      <p:to>
                                        <p:strVal val="visible"/>
                                      </p:to>
                                    </p:set>
                                    <p:animEffect transition="in" filter="fade">
                                      <p:cBhvr>
                                        <p:cTn id="26" dur="500"/>
                                        <p:tgtEl>
                                          <p:spTgt spid="122"/>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2100580" y="1061720"/>
            <a:ext cx="6876415" cy="56946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119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3206750" y="942340"/>
            <a:ext cx="5670550" cy="58381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200150" y="808813"/>
            <a:ext cx="10287837" cy="2677656"/>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3.V</a:t>
            </a:r>
            <a:r>
              <a:rPr lang="zh-CN" altLang="zh-CN" sz="2400" kern="100" dirty="0">
                <a:effectLst/>
                <a:latin typeface="微软雅黑" panose="020B0503020204020204" charset="-122"/>
                <a:ea typeface="微软雅黑" panose="020B0503020204020204" charset="-122"/>
              </a:rPr>
              <a:t>带轮</a:t>
            </a:r>
          </a:p>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普通</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带的带轮一般由轮缘、轮毂及轮辐组成。</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带轮常用的材料有灰铸铁、铸钢、铝合金、工程塑料等，其中灰铸铁应用最广。当</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30m/s</a:t>
            </a:r>
            <a:r>
              <a:rPr lang="zh-CN" altLang="zh-CN" sz="2400" kern="100" dirty="0">
                <a:effectLst/>
                <a:latin typeface="微软雅黑" panose="020B0503020204020204" charset="-122"/>
                <a:ea typeface="微软雅黑" panose="020B0503020204020204" charset="-122"/>
              </a:rPr>
              <a:t>时，用</a:t>
            </a:r>
            <a:r>
              <a:rPr lang="en-US" altLang="zh-CN" sz="2400" kern="100" dirty="0">
                <a:effectLst/>
                <a:latin typeface="微软雅黑" panose="020B0503020204020204" charset="-122"/>
                <a:ea typeface="微软雅黑" panose="020B0503020204020204" charset="-122"/>
              </a:rPr>
              <a:t>HT200</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25m/s</a:t>
            </a:r>
            <a:r>
              <a:rPr lang="zh-CN" altLang="zh-CN" sz="2400" kern="100" dirty="0">
                <a:effectLst/>
                <a:latin typeface="微软雅黑" panose="020B0503020204020204" charset="-122"/>
                <a:ea typeface="微软雅黑" panose="020B0503020204020204" charset="-122"/>
              </a:rPr>
              <a:t>时，用孕育铸铁或铸钢；小功率传动可选用铸铝或工程塑料。</a:t>
            </a:r>
          </a:p>
          <a:p>
            <a:pPr indent="266700" algn="just"/>
            <a:r>
              <a:rPr lang="en-US" altLang="zh-CN" sz="2400" kern="100" dirty="0">
                <a:effectLst/>
                <a:latin typeface="微软雅黑" panose="020B0503020204020204" charset="-122"/>
                <a:ea typeface="微软雅黑" panose="020B0503020204020204" charset="-122"/>
              </a:rPr>
              <a:t>4.</a:t>
            </a:r>
            <a:r>
              <a:rPr lang="zh-CN" altLang="zh-CN" sz="2400" kern="100" dirty="0">
                <a:effectLst/>
                <a:latin typeface="微软雅黑" panose="020B0503020204020204" charset="-122"/>
                <a:ea typeface="微软雅黑" panose="020B0503020204020204" charset="-122"/>
              </a:rPr>
              <a:t>带传动的张紧和维护</a:t>
            </a:r>
          </a:p>
          <a:p>
            <a:r>
              <a:rPr lang="en-US" altLang="zh-CN" sz="2400" kern="100" dirty="0">
                <a:effectLst/>
                <a:latin typeface="微软雅黑" panose="020B0503020204020204" charset="-122"/>
                <a:ea typeface="微软雅黑" panose="020B0503020204020204" charset="-122"/>
                <a:cs typeface="Times New Roman" panose="02020603050405020304" pitchFamily="18" charset="0"/>
              </a:rPr>
              <a:t> 1</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）带传动的张紧装置。</a:t>
            </a:r>
            <a:endParaRPr lang="zh-CN" altLang="en-US" sz="2400" dirty="0">
              <a:latin typeface="微软雅黑" panose="020B0503020204020204" charset="-122"/>
              <a:ea typeface="微软雅黑" panose="020B0503020204020204" charset="-122"/>
            </a:endParaRPr>
          </a:p>
        </p:txBody>
      </p:sp>
      <p:pic>
        <p:nvPicPr>
          <p:cNvPr id="23" name="图片 22"/>
          <p:cNvPicPr>
            <a:picLocks noChangeAspect="1"/>
          </p:cNvPicPr>
          <p:nvPr/>
        </p:nvPicPr>
        <p:blipFill>
          <a:blip r:embed="rId18"/>
          <a:stretch>
            <a:fillRect/>
          </a:stretch>
        </p:blipFill>
        <p:spPr>
          <a:xfrm>
            <a:off x="2791792" y="3548152"/>
            <a:ext cx="7800640" cy="33955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2" name="文本框 121"/>
          <p:cNvSpPr txBox="1"/>
          <p:nvPr/>
        </p:nvSpPr>
        <p:spPr>
          <a:xfrm>
            <a:off x="1746250" y="1158240"/>
            <a:ext cx="9460230" cy="5631180"/>
          </a:xfrm>
          <a:prstGeom prst="rect">
            <a:avLst/>
          </a:prstGeom>
          <a:noFill/>
          <a:ln w="9525">
            <a:noFill/>
          </a:ln>
        </p:spPr>
        <p:txBody>
          <a:bodyPr wrap="square">
            <a:spAutoFit/>
          </a:bodyPr>
          <a:lstStyle/>
          <a:p>
            <a:pPr indent="266700"/>
            <a:r>
              <a:rPr lang="en-US" altLang="zh-CN" b="0" dirty="0">
                <a:ea typeface="宋体" panose="02010600030101010101" pitchFamily="2"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螺纹联接件分为三个精度等级，其代号为A、B、C级。A级精度最高，C级精度多用于一般的螺纹联接。</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螺纹联接件的常用材料为Q215-A,Q235-A,10钢、35钢和45钢，对于重要和特殊用途的螺纹联接件，可采用15Cr、40Cr等力学性能较高的合金钢。</a:t>
            </a:r>
          </a:p>
          <a:p>
            <a:pPr indent="266700"/>
            <a:r>
              <a:rPr lang="zh-CN" sz="2400" b="0" dirty="0">
                <a:latin typeface="微软雅黑" panose="020B0503020204020204" charset="-122"/>
                <a:ea typeface="微软雅黑" panose="020B0503020204020204" charset="-122"/>
                <a:cs typeface="微软雅黑" panose="020B0503020204020204" charset="-122"/>
              </a:rPr>
              <a:t>（5）螺纹联接的预紧</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绝大多数螺纹联接装配时都需要把螺母（螺钉）拧紧，使螺杆受到一定的轴向作用力（拉力），这种联接做</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紧螺纹联接</a:t>
            </a:r>
            <a:r>
              <a:rPr lang="zh-CN" sz="2400" b="0" dirty="0">
                <a:latin typeface="微软雅黑" panose="020B0503020204020204" charset="-122"/>
                <a:ea typeface="微软雅黑" panose="020B0503020204020204" charset="-122"/>
                <a:cs typeface="微软雅黑" panose="020B0503020204020204" charset="-122"/>
              </a:rPr>
              <a:t>。也有极少数情况，螺纹联接在装配时不拧紧，这种联接叫做</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松螺纹联接</a:t>
            </a:r>
            <a:r>
              <a:rPr lang="zh-CN" sz="2400" b="0" dirty="0">
                <a:latin typeface="微软雅黑" panose="020B0503020204020204" charset="-122"/>
                <a:ea typeface="微软雅黑" panose="020B0503020204020204" charset="-122"/>
                <a:cs typeface="微软雅黑" panose="020B0503020204020204" charset="-122"/>
              </a:rPr>
              <a:t>。</a:t>
            </a:r>
          </a:p>
          <a:p>
            <a:pPr indent="266700"/>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螺纹联接预紧的</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目的是增强联接的刚性，提高紧密性和防松能力，防止受载荷之后被联接件之间出现缝隙或发生相对滑移，确保联接安全工作。</a:t>
            </a:r>
          </a:p>
          <a:p>
            <a:pPr indent="266700"/>
            <a:r>
              <a:rPr lang="zh-CN" sz="2400" b="0" dirty="0">
                <a:latin typeface="微软雅黑" panose="020B0503020204020204" charset="-122"/>
                <a:ea typeface="微软雅黑" panose="020B0503020204020204" charset="-122"/>
                <a:cs typeface="微软雅黑" panose="020B0503020204020204" charset="-122"/>
              </a:rPr>
              <a:t>（6）螺纹联接的防松</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螺纹联接件常为单线螺纹，能满足自锁条件</a:t>
            </a:r>
            <a:r>
              <a:rPr lang="zh-CN" sz="2400" b="0" dirty="0">
                <a:latin typeface="微软雅黑" panose="020B0503020204020204" charset="-122"/>
                <a:ea typeface="微软雅黑" panose="020B0503020204020204" charset="-122"/>
                <a:cs typeface="微软雅黑" panose="020B0503020204020204" charset="-122"/>
              </a:rPr>
              <a:t>，在受静载荷和工作温度变化不大时，不会自行脱落。</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22"/>
                                        </p:tgtEl>
                                        <p:attrNameLst>
                                          <p:attrName>style.visibility</p:attrName>
                                        </p:attrNameLst>
                                      </p:cBhvr>
                                      <p:to>
                                        <p:strVal val="visible"/>
                                      </p:to>
                                    </p:set>
                                    <p:animEffect transition="in" filter="circle(in)">
                                      <p:cBhvr>
                                        <p:cTn id="26" dur="20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3" name="图片 22"/>
          <p:cNvPicPr>
            <a:picLocks noChangeAspect="1"/>
          </p:cNvPicPr>
          <p:nvPr/>
        </p:nvPicPr>
        <p:blipFill>
          <a:blip r:embed="rId18"/>
          <a:stretch>
            <a:fillRect/>
          </a:stretch>
        </p:blipFill>
        <p:spPr>
          <a:xfrm>
            <a:off x="2869565" y="1053465"/>
            <a:ext cx="7576820" cy="55778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2428240" y="942340"/>
            <a:ext cx="7522210" cy="5509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917700" y="942340"/>
            <a:ext cx="7452360" cy="5488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746250" y="1050925"/>
            <a:ext cx="9544050" cy="43065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2" name="文本框 121"/>
          <p:cNvSpPr txBox="1"/>
          <p:nvPr/>
        </p:nvSpPr>
        <p:spPr>
          <a:xfrm>
            <a:off x="1746250" y="901065"/>
            <a:ext cx="9514205" cy="1198880"/>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（7）螺纹联接的装配</a:t>
            </a:r>
          </a:p>
          <a:p>
            <a:pPr indent="266700"/>
            <a:r>
              <a:rPr lang="zh-CN" sz="2400" b="0" dirty="0">
                <a:latin typeface="微软雅黑" panose="020B0503020204020204" charset="-122"/>
                <a:ea typeface="微软雅黑" panose="020B0503020204020204" charset="-122"/>
                <a:cs typeface="微软雅黑" panose="020B0503020204020204" charset="-122"/>
              </a:rPr>
              <a:t>1）双头螺柱的装配方法由于双头螺柱没有尖顶，无法将旋入端紧固，常采用双螺母对顶或螺钉与双头螺柱对顶的方法来装配双头螺柱。</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4309745" y="2188845"/>
            <a:ext cx="5770245" cy="4006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2"/>
                                        </p:tgtEl>
                                        <p:attrNameLst>
                                          <p:attrName>style.visibility</p:attrName>
                                        </p:attrNameLst>
                                      </p:cBhvr>
                                      <p:to>
                                        <p:strVal val="visible"/>
                                      </p:to>
                                    </p:set>
                                    <p:animEffect transition="in" filter="fade">
                                      <p:cBhvr>
                                        <p:cTn id="26" dur="500"/>
                                        <p:tgtEl>
                                          <p:spTgt spid="122"/>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2"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2" name="文本框 121"/>
          <p:cNvSpPr txBox="1"/>
          <p:nvPr/>
        </p:nvSpPr>
        <p:spPr>
          <a:xfrm>
            <a:off x="612000" y="811530"/>
            <a:ext cx="11506975" cy="4887595"/>
          </a:xfrm>
          <a:prstGeom prst="rect">
            <a:avLst/>
          </a:prstGeom>
          <a:noFill/>
          <a:ln w="9525">
            <a:noFill/>
          </a:ln>
        </p:spPr>
        <p:txBody>
          <a:bodyPr wrap="square">
            <a:spAutoFit/>
          </a:bodyPr>
          <a:lstStyle/>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装配双头螺柱时，必须注意如下几点：</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①首先将螺纹和螺孔的接触面清除干净，然后用手轻轻地把螺母拧到螺纹的终止处。</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②双头螺柱与螺孔的配合应有足够的坚固性，保证装拆螺母时，双头螺柱不能有任何松动现象。</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③双头螺柱的轴心线必须与被联接件的表面垂直。</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2）螺母和螺钉的装配方法</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①螺母或螺钉与零件贴合的表面应当经过加工，否则容易使联接松动或使螺钉弯曲。</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②螺母和螺钉的接触表面之间应保持清洁，螺孔内的脏物应当清理干净。</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③装配时，必须对拧紧力矩加以控制。</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④装配过程中必须保证工具和零件有活动的余地。</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2"/>
                                        </p:tgtEl>
                                        <p:attrNameLst>
                                          <p:attrName>style.visibility</p:attrName>
                                        </p:attrNameLst>
                                      </p:cBhvr>
                                      <p:to>
                                        <p:strVal val="visible"/>
                                      </p:to>
                                    </p:set>
                                    <p:animEffect transition="in" filter="fade">
                                      <p:cBhvr>
                                        <p:cTn id="26"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2" name="文本框 121"/>
          <p:cNvSpPr txBox="1"/>
          <p:nvPr/>
        </p:nvSpPr>
        <p:spPr>
          <a:xfrm>
            <a:off x="1746250" y="942340"/>
            <a:ext cx="9267825" cy="4154170"/>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2.轴毂联接</a:t>
            </a:r>
          </a:p>
          <a:p>
            <a:pPr indent="266700"/>
            <a:r>
              <a:rPr lang="zh-CN" sz="2400" b="0" dirty="0">
                <a:latin typeface="微软雅黑" panose="020B0503020204020204" charset="-122"/>
                <a:ea typeface="微软雅黑" panose="020B0503020204020204" charset="-122"/>
                <a:cs typeface="微软雅黑" panose="020B0503020204020204" charset="-122"/>
              </a:rPr>
              <a:t>（1）键连接概述</a:t>
            </a:r>
          </a:p>
          <a:p>
            <a:pPr indent="266700"/>
            <a:r>
              <a:rPr lang="zh-CN" sz="2400" b="0" dirty="0">
                <a:latin typeface="微软雅黑" panose="020B0503020204020204" charset="-122"/>
                <a:ea typeface="微软雅黑" panose="020B0503020204020204" charset="-122"/>
                <a:cs typeface="微软雅黑" panose="020B0503020204020204" charset="-122"/>
              </a:rPr>
              <a:t>1）松键联接</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松键联接依靠键的两侧面传递转矩。松键联接包括</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平键联接和半圆键联接</a:t>
            </a:r>
            <a:r>
              <a:rPr lang="zh-CN" sz="2400" b="0" dirty="0">
                <a:latin typeface="微软雅黑" panose="020B0503020204020204" charset="-122"/>
                <a:ea typeface="微软雅黑" panose="020B0503020204020204" charset="-122"/>
                <a:cs typeface="微软雅黑" panose="020B0503020204020204" charset="-122"/>
              </a:rPr>
              <a:t>。</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键的端面形状有圆头(A型）、方头(B型）和单圆头(C型）三种。</a:t>
            </a:r>
          </a:p>
          <a:p>
            <a:pPr indent="266700"/>
            <a:r>
              <a:rPr lang="en-US" altLang="zh-CN" sz="24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A型平键，键槽用端铣刀加工</a:t>
            </a:r>
            <a:r>
              <a:rPr lang="zh-CN" sz="2400" b="0" dirty="0">
                <a:latin typeface="微软雅黑" panose="020B0503020204020204" charset="-122"/>
                <a:ea typeface="微软雅黑" panose="020B0503020204020204" charset="-122"/>
                <a:cs typeface="微软雅黑" panose="020B0503020204020204" charset="-122"/>
              </a:rPr>
              <a:t>,键在槽中固定较好，但槽对轴的应力集中影响较大。</a:t>
            </a:r>
          </a:p>
          <a:p>
            <a:pPr indent="266700"/>
            <a:r>
              <a:rPr lang="en-US"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B型平键，键槽用盘铣刀加工</a:t>
            </a:r>
            <a:r>
              <a:rPr lang="zh-CN" sz="2400" dirty="0">
                <a:latin typeface="微软雅黑" panose="020B0503020204020204" charset="-122"/>
                <a:ea typeface="微软雅黑" panose="020B0503020204020204" charset="-122"/>
                <a:cs typeface="微软雅黑" panose="020B0503020204020204" charset="-122"/>
                <a:sym typeface="+mn-ea"/>
              </a:rPr>
              <a:t>,槽对轴的应力集中影响较小，但对于尺寸较大的键，要用紧定螺钉压紧，以防松动。</a:t>
            </a:r>
          </a:p>
          <a:p>
            <a:pPr indent="266700"/>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C型平键，</a:t>
            </a:r>
            <a:r>
              <a:rPr lang="zh-CN" sz="2400" dirty="0">
                <a:latin typeface="微软雅黑" panose="020B0503020204020204" charset="-122"/>
                <a:ea typeface="微软雅黑" panose="020B0503020204020204" charset="-122"/>
                <a:cs typeface="微软雅黑" panose="020B0503020204020204" charset="-122"/>
                <a:sym typeface="+mn-ea"/>
              </a:rPr>
              <a:t>常用于轴的端部联接，轴上键槽常用端铣刀铣通。</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2"/>
                                        </p:tgtEl>
                                        <p:attrNameLst>
                                          <p:attrName>style.visibility</p:attrName>
                                        </p:attrNameLst>
                                      </p:cBhvr>
                                      <p:to>
                                        <p:strVal val="visible"/>
                                      </p:to>
                                    </p:set>
                                    <p:animEffect transition="in" filter="fade">
                                      <p:cBhvr>
                                        <p:cTn id="26"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2"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285875" y="1724025"/>
            <a:ext cx="4204970" cy="3934460"/>
          </a:xfrm>
          <a:prstGeom prst="rect">
            <a:avLst/>
          </a:prstGeom>
        </p:spPr>
      </p:pic>
      <p:pic>
        <p:nvPicPr>
          <p:cNvPr id="22" name="图片 21"/>
          <p:cNvPicPr>
            <a:picLocks noChangeAspect="1"/>
          </p:cNvPicPr>
          <p:nvPr/>
        </p:nvPicPr>
        <p:blipFill>
          <a:blip r:embed="rId19"/>
          <a:stretch>
            <a:fillRect/>
          </a:stretch>
        </p:blipFill>
        <p:spPr>
          <a:xfrm>
            <a:off x="6096000" y="2081530"/>
            <a:ext cx="4105275" cy="35769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129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3" name="文本框 122"/>
          <p:cNvSpPr txBox="1"/>
          <p:nvPr/>
        </p:nvSpPr>
        <p:spPr>
          <a:xfrm>
            <a:off x="1161415" y="1409065"/>
            <a:ext cx="6086475" cy="1938020"/>
          </a:xfrm>
          <a:prstGeom prst="rect">
            <a:avLst/>
          </a:prstGeom>
          <a:noFill/>
          <a:ln w="9525">
            <a:noFill/>
          </a:ln>
        </p:spPr>
        <p:txBody>
          <a:bodyPr wrap="square">
            <a:spAutoFit/>
          </a:bodyPr>
          <a:lstStyle/>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导向平键</a:t>
            </a:r>
            <a:r>
              <a:rPr lang="zh-CN" sz="2400" b="0" dirty="0">
                <a:latin typeface="微软雅黑" panose="020B0503020204020204" charset="-122"/>
                <a:ea typeface="微软雅黑" panose="020B0503020204020204" charset="-122"/>
                <a:cs typeface="微软雅黑" panose="020B0503020204020204" charset="-122"/>
              </a:rPr>
              <a:t>是加长的普通平键，为防止松动，用两个螺钉固定在轴槽中，为装拆方便，在键的中部制有起键螺孔。轮毂上的键槽与键是间隙配合，当轮毂移动时，键起导向作用。</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7112635" y="1214755"/>
            <a:ext cx="4354830" cy="2497455"/>
          </a:xfrm>
          <a:prstGeom prst="rect">
            <a:avLst/>
          </a:prstGeom>
        </p:spPr>
      </p:pic>
      <p:sp>
        <p:nvSpPr>
          <p:cNvPr id="22" name="文本框 21"/>
          <p:cNvSpPr txBox="1"/>
          <p:nvPr/>
        </p:nvSpPr>
        <p:spPr>
          <a:xfrm>
            <a:off x="1268095" y="3129280"/>
            <a:ext cx="5666740" cy="1198880"/>
          </a:xfrm>
          <a:prstGeom prst="rect">
            <a:avLst/>
          </a:prstGeom>
          <a:noFill/>
          <a:ln w="9525">
            <a:noFill/>
          </a:ln>
        </p:spPr>
        <p:txBody>
          <a:bodyPr wrap="square">
            <a:spAutoFit/>
          </a:bodyPr>
          <a:lstStyle/>
          <a:p>
            <a:pPr indent="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若轴上零件沿轴向移动距离长时，可采用如图5-60所示的滑键联接。滑键固定在轮毂上，随传动零件沿键槽移动。</a:t>
            </a:r>
          </a:p>
        </p:txBody>
      </p:sp>
      <p:pic>
        <p:nvPicPr>
          <p:cNvPr id="23" name="图片 22"/>
          <p:cNvPicPr>
            <a:picLocks noChangeAspect="1"/>
          </p:cNvPicPr>
          <p:nvPr/>
        </p:nvPicPr>
        <p:blipFill>
          <a:blip r:embed="rId19"/>
          <a:stretch>
            <a:fillRect/>
          </a:stretch>
        </p:blipFill>
        <p:spPr>
          <a:xfrm>
            <a:off x="7609205" y="3552190"/>
            <a:ext cx="3633470" cy="1935480"/>
          </a:xfrm>
          <a:prstGeom prst="rect">
            <a:avLst/>
          </a:prstGeom>
        </p:spPr>
      </p:pic>
      <p:pic>
        <p:nvPicPr>
          <p:cNvPr id="24" name="图片 23"/>
          <p:cNvPicPr>
            <a:picLocks noChangeAspect="1"/>
          </p:cNvPicPr>
          <p:nvPr/>
        </p:nvPicPr>
        <p:blipFill>
          <a:blip r:embed="rId20"/>
          <a:stretch>
            <a:fillRect/>
          </a:stretch>
        </p:blipFill>
        <p:spPr>
          <a:xfrm>
            <a:off x="2140585" y="4545965"/>
            <a:ext cx="4886960" cy="2312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fade">
                                      <p:cBhvr>
                                        <p:cTn id="26" dur="500"/>
                                        <p:tgtEl>
                                          <p:spTgt spid="123"/>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par>
                                <p:cTn id="35" presetID="16" presetClass="entr" presetSubtype="21"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inVertical)">
                                      <p:cBhvr>
                                        <p:cTn id="37" dur="500"/>
                                        <p:tgtEl>
                                          <p:spTgt spid="23"/>
                                        </p:tgtEl>
                                      </p:cBhvr>
                                    </p:animEffect>
                                  </p:childTnLst>
                                </p:cTn>
                              </p:par>
                              <p:par>
                                <p:cTn id="38" presetID="16" presetClass="entr" presetSubtype="21"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arn(inVertical)">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3"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2104056" y="2045970"/>
            <a:ext cx="5085804" cy="3351046"/>
          </a:xfrm>
          <a:prstGeom prst="rect">
            <a:avLst/>
          </a:prstGeom>
          <a:noFill/>
        </p:spPr>
        <p:txBody>
          <a:bodyPr wrap="square">
            <a:spAutoFit/>
          </a:bodyPr>
          <a:lstStyle/>
          <a:p>
            <a:pPr>
              <a:lnSpc>
                <a:spcPct val="150000"/>
              </a:lnSpc>
            </a:pPr>
            <a:r>
              <a:rPr lang="en-US" altLang="zh-CN" sz="2400" kern="100" dirty="0">
                <a:effectLst/>
                <a:latin typeface="微软雅黑" panose="020B0503020204020204" charset="-122"/>
                <a:ea typeface="微软雅黑" panose="020B0503020204020204" charset="-122"/>
                <a:cs typeface="Times New Roman" panose="02020603050405020304" pitchFamily="18" charset="0"/>
              </a:rPr>
              <a:t>       </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当中心距不能调整时可采用张紧轮装置。图</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5-5</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所示为</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V</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带传动时采用的张紧轮装置，其位置应安放在</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V</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带松边的内侧、靠近大带轮。这样可使</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V</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带传动时只受到单方向的弯曲，同时小带轮的包角不至于过分减小</a:t>
            </a:r>
            <a:endParaRPr lang="zh-CN" altLang="en-US" sz="2400" dirty="0">
              <a:latin typeface="微软雅黑" panose="020B0503020204020204" charset="-122"/>
              <a:ea typeface="微软雅黑" panose="020B0503020204020204" charset="-122"/>
            </a:endParaRPr>
          </a:p>
        </p:txBody>
      </p:sp>
      <p:pic>
        <p:nvPicPr>
          <p:cNvPr id="25" name="图片 24"/>
          <p:cNvPicPr>
            <a:picLocks noChangeAspect="1"/>
          </p:cNvPicPr>
          <p:nvPr/>
        </p:nvPicPr>
        <p:blipFill>
          <a:blip r:embed="rId18"/>
          <a:stretch>
            <a:fillRect/>
          </a:stretch>
        </p:blipFill>
        <p:spPr>
          <a:xfrm>
            <a:off x="7638287" y="1746256"/>
            <a:ext cx="3836229" cy="39504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2282825" y="750570"/>
            <a:ext cx="6936740" cy="6094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circle(in)">
                                      <p:cBhvr>
                                        <p:cTn id="2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3" name="文本框 122"/>
          <p:cNvSpPr txBox="1"/>
          <p:nvPr/>
        </p:nvSpPr>
        <p:spPr>
          <a:xfrm>
            <a:off x="1746250" y="942340"/>
            <a:ext cx="9446895" cy="1568450"/>
          </a:xfrm>
          <a:prstGeom prst="rect">
            <a:avLst/>
          </a:prstGeom>
          <a:noFill/>
          <a:ln w="9525">
            <a:noFill/>
          </a:ln>
        </p:spPr>
        <p:txBody>
          <a:bodyPr wrap="square">
            <a:spAutoFit/>
          </a:bodyPr>
          <a:lstStyle/>
          <a:p>
            <a:pPr indent="0"/>
            <a:r>
              <a:rPr lang="zh-CN" sz="2400" b="0" dirty="0">
                <a:latin typeface="微软雅黑" panose="020B0503020204020204" charset="-122"/>
                <a:ea typeface="微软雅黑" panose="020B0503020204020204" charset="-122"/>
                <a:cs typeface="微软雅黑" panose="020B0503020204020204" charset="-122"/>
              </a:rPr>
              <a:t>2）紧键联接。用于紧键联接的键具有一个斜面。由于斜面的楔形影响，使轮毂与轴产生偏心，所以紧键联接的定心精度不高。常用于精度要求不高、转速较低的场合，如农业机械和建筑机械等。紧键联接包括楔键联接和切向键联接。</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947795" y="2717165"/>
            <a:ext cx="6398260" cy="3390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fade">
                                      <p:cBhvr>
                                        <p:cTn id="26" dur="500"/>
                                        <p:tgtEl>
                                          <p:spTgt spid="123"/>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3"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865630" y="1218565"/>
            <a:ext cx="8460740" cy="40125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3" name="文本框 122"/>
          <p:cNvSpPr txBox="1"/>
          <p:nvPr/>
        </p:nvSpPr>
        <p:spPr>
          <a:xfrm>
            <a:off x="1624330" y="942340"/>
            <a:ext cx="9651365" cy="1938020"/>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（2）花键联接</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花键联接的特点是：键齿数多，承载能力强；键槽较浅，应力集中小，对轴和毂的强度削弱也小；键齿均布，受力均匀；轴上零件与轴的对中性和导向性好；但加工需要专用设备，成本较高；故它适用于定心精度要求较高、载荷较大的场合。</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1541145" y="3013710"/>
            <a:ext cx="4581525" cy="3607435"/>
          </a:xfrm>
          <a:prstGeom prst="rect">
            <a:avLst/>
          </a:prstGeom>
        </p:spPr>
      </p:pic>
      <p:pic>
        <p:nvPicPr>
          <p:cNvPr id="22" name="图片 21"/>
          <p:cNvPicPr>
            <a:picLocks noChangeAspect="1"/>
          </p:cNvPicPr>
          <p:nvPr/>
        </p:nvPicPr>
        <p:blipFill>
          <a:blip r:embed="rId19"/>
          <a:stretch>
            <a:fillRect/>
          </a:stretch>
        </p:blipFill>
        <p:spPr>
          <a:xfrm>
            <a:off x="6122670" y="3227070"/>
            <a:ext cx="5500370" cy="32092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fade">
                                      <p:cBhvr>
                                        <p:cTn id="26" dur="500"/>
                                        <p:tgtEl>
                                          <p:spTgt spid="123"/>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3"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3" name="文本框 122"/>
          <p:cNvSpPr txBox="1"/>
          <p:nvPr/>
        </p:nvSpPr>
        <p:spPr>
          <a:xfrm>
            <a:off x="1540510" y="942340"/>
            <a:ext cx="9558020" cy="1568450"/>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（3）销联接</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作为定位元件，主要用于固定零件之间的相对位置（见图</a:t>
            </a:r>
            <a:r>
              <a:rPr lang="en-US" sz="2400" b="0" dirty="0">
                <a:latin typeface="微软雅黑" panose="020B0503020204020204" charset="-122"/>
                <a:ea typeface="微软雅黑" panose="020B0503020204020204" charset="-122"/>
                <a:cs typeface="微软雅黑" panose="020B0503020204020204" charset="-122"/>
              </a:rPr>
              <a:t>5-66</a:t>
            </a:r>
            <a:r>
              <a:rPr lang="zh-CN" sz="2400" b="0" dirty="0">
                <a:latin typeface="微软雅黑" panose="020B0503020204020204" charset="-122"/>
                <a:ea typeface="微软雅黑" panose="020B0503020204020204" charset="-122"/>
                <a:cs typeface="微软雅黑" panose="020B0503020204020204" charset="-122"/>
              </a:rPr>
              <a:t>a),也可用于轴与毂的联接或其他零件的联接，以传递不大的载荷（见图</a:t>
            </a:r>
            <a:r>
              <a:rPr lang="en-US" sz="2400" b="0" dirty="0">
                <a:latin typeface="微软雅黑" panose="020B0503020204020204" charset="-122"/>
                <a:ea typeface="微软雅黑" panose="020B0503020204020204" charset="-122"/>
                <a:cs typeface="微软雅黑" panose="020B0503020204020204" charset="-122"/>
              </a:rPr>
              <a:t>5-66</a:t>
            </a:r>
            <a:r>
              <a:rPr lang="zh-CN" sz="2400" b="0" dirty="0">
                <a:latin typeface="微软雅黑" panose="020B0503020204020204" charset="-122"/>
                <a:ea typeface="微软雅黑" panose="020B0503020204020204" charset="-122"/>
                <a:cs typeface="微软雅黑" panose="020B0503020204020204" charset="-122"/>
              </a:rPr>
              <a:t>b)。</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202940" y="2830195"/>
            <a:ext cx="6831330" cy="39008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fade">
                                      <p:cBhvr>
                                        <p:cTn id="26" dur="500"/>
                                        <p:tgtEl>
                                          <p:spTgt spid="123"/>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3"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135</a:t>
            </a:fld>
            <a:endParaRPr lang="zh-CN" altLang="en-US"/>
          </a:p>
        </p:txBody>
      </p:sp>
      <p:sp>
        <p:nvSpPr>
          <p:cNvPr id="123" name="文本框 122"/>
          <p:cNvSpPr txBox="1"/>
          <p:nvPr/>
        </p:nvSpPr>
        <p:spPr>
          <a:xfrm>
            <a:off x="1745615" y="1404620"/>
            <a:ext cx="8781415" cy="5077460"/>
          </a:xfrm>
          <a:prstGeom prst="rect">
            <a:avLst/>
          </a:prstGeom>
          <a:noFill/>
          <a:ln w="9525">
            <a:noFill/>
          </a:ln>
        </p:spPr>
        <p:txBody>
          <a:bodyPr wrap="square">
            <a:spAutoFit/>
          </a:bodyPr>
          <a:lstStyle/>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销按其外形可分为圆柱销、圆锥销及异形销等，这些销都有国家标准。</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与圆柱销、圆锥销相配的被联接件孔均需铰光和开通。对于圆柱销联接，需要有微量的过盈量，多次装拆后定位精度会因磨损而降低。</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圆锥销联接的销和孔均制有1:50的锥度，装拆方便，多次装拆对定位精度影响较小，故可用于需经常装拆的场合。特殊结构形式的销统称为异形销。</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其结构、特点可参照《机械零件设计手册》。</a:t>
            </a:r>
            <a:endParaRPr lang="zh-CN" altLang="en-US" sz="2400" b="0" dirty="0">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circle(in)">
                                      <p:cBhvr>
                                        <p:cTn id="26" dur="20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3" grpId="0" bldLvl="0" animBg="1"/>
      <p:bldP spid="14"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p:nvPr/>
        </p:nvPicPr>
        <p:blipFill>
          <a:blip r:embed="rId18"/>
          <a:stretch>
            <a:fillRect/>
          </a:stretch>
        </p:blipFill>
        <p:spPr>
          <a:xfrm>
            <a:off x="7737475" y="1409065"/>
            <a:ext cx="3222625" cy="2733040"/>
          </a:xfrm>
          <a:prstGeom prst="rect">
            <a:avLst/>
          </a:prstGeom>
          <a:noFill/>
          <a:ln w="9525">
            <a:noFill/>
          </a:ln>
        </p:spPr>
      </p:pic>
      <p:sp>
        <p:nvSpPr>
          <p:cNvPr id="124" name="文本框 123"/>
          <p:cNvSpPr txBox="1"/>
          <p:nvPr/>
        </p:nvSpPr>
        <p:spPr>
          <a:xfrm>
            <a:off x="1882140" y="1140142"/>
            <a:ext cx="5080000" cy="3784600"/>
          </a:xfrm>
          <a:prstGeom prst="rect">
            <a:avLst/>
          </a:prstGeom>
          <a:noFill/>
          <a:ln w="9525">
            <a:noFill/>
          </a:ln>
        </p:spPr>
        <p:txBody>
          <a:bodyPr>
            <a:spAutoFit/>
          </a:bodyPr>
          <a:lstStyle/>
          <a:p>
            <a:pPr indent="266700"/>
            <a:r>
              <a:rPr lang="en-US" sz="2400" dirty="0">
                <a:latin typeface="微软雅黑" panose="020B0503020204020204" charset="-122"/>
                <a:ea typeface="微软雅黑" panose="020B0503020204020204" charset="-122"/>
                <a:cs typeface="微软雅黑" panose="020B0503020204020204" charset="-122"/>
                <a:sym typeface="+mn-ea"/>
              </a:rPr>
              <a:t>3.</a:t>
            </a:r>
            <a:r>
              <a:rPr lang="zh-CN" sz="2400" dirty="0">
                <a:latin typeface="微软雅黑" panose="020B0503020204020204" charset="-122"/>
                <a:ea typeface="微软雅黑" panose="020B0503020204020204" charset="-122"/>
                <a:cs typeface="微软雅黑" panose="020B0503020204020204" charset="-122"/>
                <a:sym typeface="+mn-ea"/>
              </a:rPr>
              <a:t>联轴器和离合器</a:t>
            </a:r>
          </a:p>
          <a:p>
            <a:pPr indent="266700"/>
            <a:r>
              <a:rPr lang="zh-CN" sz="2400" dirty="0">
                <a:latin typeface="微软雅黑" panose="020B0503020204020204" charset="-122"/>
                <a:ea typeface="微软雅黑" panose="020B0503020204020204" charset="-122"/>
                <a:cs typeface="微软雅黑" panose="020B0503020204020204" charset="-122"/>
                <a:sym typeface="+mn-ea"/>
              </a:rPr>
              <a:t>（1）联轴器</a:t>
            </a:r>
          </a:p>
          <a:p>
            <a:pPr indent="266700"/>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1）联轴器分类</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①刚性联轴器</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②挠性联轴器</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挠性联轴器又分以下三种：无弹性元件的挠性联轴器、非金属弹性元件的挠性联轴器、金属弹性元件的挠性联轴器。</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③安全联轴器。</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2" name="图片 21"/>
          <p:cNvPicPr/>
          <p:nvPr/>
        </p:nvPicPr>
        <p:blipFill>
          <a:blip r:embed="rId19"/>
          <a:stretch>
            <a:fillRect/>
          </a:stretch>
        </p:blipFill>
        <p:spPr>
          <a:xfrm>
            <a:off x="3556000" y="7700963"/>
            <a:ext cx="2724150" cy="1266825"/>
          </a:xfrm>
          <a:prstGeom prst="rect">
            <a:avLst/>
          </a:prstGeom>
          <a:noFill/>
          <a:ln w="9525">
            <a:noFill/>
          </a:ln>
        </p:spPr>
      </p:pic>
      <p:sp>
        <p:nvSpPr>
          <p:cNvPr id="125" name="文本框 124"/>
          <p:cNvSpPr txBox="1"/>
          <p:nvPr/>
        </p:nvSpPr>
        <p:spPr>
          <a:xfrm>
            <a:off x="3556000" y="8967788"/>
            <a:ext cx="5080000" cy="1198880"/>
          </a:xfrm>
          <a:prstGeom prst="rect">
            <a:avLst/>
          </a:prstGeom>
          <a:noFill/>
          <a:ln w="9525">
            <a:noFill/>
          </a:ln>
        </p:spPr>
        <p:txBody>
          <a:bodyPr>
            <a:spAutoFit/>
          </a:bodyPr>
          <a:lstStyle/>
          <a:p>
            <a:pPr indent="266700"/>
            <a:endParaRPr lang="en-US" b="0">
              <a:latin typeface="Times New Roman" panose="02020603050405020304" pitchFamily="18" charset="0"/>
              <a:ea typeface="宋体" panose="02010600030101010101" pitchFamily="2" charset="-122"/>
            </a:endParaRPr>
          </a:p>
          <a:p>
            <a:pPr indent="266700"/>
            <a:r>
              <a:rPr lang="en-US" b="0">
                <a:latin typeface="Times New Roman" panose="02020603050405020304" pitchFamily="18" charset="0"/>
                <a:ea typeface="宋体" panose="02010600030101010101" pitchFamily="2" charset="-122"/>
              </a:rPr>
              <a:t>④</a:t>
            </a:r>
            <a:r>
              <a:rPr lang="zh-CN" b="0">
                <a:ea typeface="宋体" panose="02010600030101010101" pitchFamily="2" charset="-122"/>
              </a:rPr>
              <a:t>起动安全联轴器除了具有过载保护作用外，还有将机器电动机的带载起动转变为近似空载起动的作用。</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4"/>
                                        </p:tgtEl>
                                        <p:attrNameLst>
                                          <p:attrName>style.visibility</p:attrName>
                                        </p:attrNameLst>
                                      </p:cBhvr>
                                      <p:to>
                                        <p:strVal val="visible"/>
                                      </p:to>
                                    </p:set>
                                    <p:animEffect transition="in" filter="fade">
                                      <p:cBhvr>
                                        <p:cTn id="26" dur="500"/>
                                        <p:tgtEl>
                                          <p:spTgt spid="124"/>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4"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5" name="文本框 124"/>
          <p:cNvSpPr txBox="1"/>
          <p:nvPr/>
        </p:nvSpPr>
        <p:spPr>
          <a:xfrm>
            <a:off x="1540510" y="1305560"/>
            <a:ext cx="10157460" cy="1938020"/>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2）常用联轴器的结构和特点</a:t>
            </a:r>
          </a:p>
          <a:p>
            <a:pPr indent="266700"/>
            <a:r>
              <a:rPr lang="zh-CN" sz="2400" b="0" dirty="0">
                <a:latin typeface="微软雅黑" panose="020B0503020204020204" charset="-122"/>
                <a:ea typeface="微软雅黑" panose="020B0503020204020204" charset="-122"/>
                <a:cs typeface="微软雅黑" panose="020B0503020204020204" charset="-122"/>
              </a:rPr>
              <a:t>①固定式刚性联轴器</a:t>
            </a:r>
            <a:endParaRPr lang="en-US" sz="2400" b="0" dirty="0">
              <a:latin typeface="微软雅黑" panose="020B0503020204020204" charset="-122"/>
              <a:ea typeface="微软雅黑" panose="020B0503020204020204" charset="-122"/>
              <a:cs typeface="微软雅黑" panose="020B0503020204020204" charset="-122"/>
            </a:endParaRPr>
          </a:p>
          <a:p>
            <a:pPr indent="266700"/>
            <a:r>
              <a:rPr lang="en-US" sz="2400" b="0" dirty="0">
                <a:latin typeface="微软雅黑" panose="020B0503020204020204" charset="-122"/>
                <a:ea typeface="微软雅黑" panose="020B0503020204020204" charset="-122"/>
                <a:cs typeface="微软雅黑" panose="020B0503020204020204" charset="-122"/>
              </a:rPr>
              <a:t>A.</a:t>
            </a:r>
            <a:r>
              <a:rPr lang="zh-CN" sz="2400" b="0" dirty="0">
                <a:latin typeface="微软雅黑" panose="020B0503020204020204" charset="-122"/>
                <a:ea typeface="微软雅黑" panose="020B0503020204020204" charset="-122"/>
                <a:cs typeface="微软雅黑" panose="020B0503020204020204" charset="-122"/>
              </a:rPr>
              <a:t>套筒联轴器如图</a:t>
            </a:r>
            <a:r>
              <a:rPr lang="en-US" sz="2400" b="0" dirty="0">
                <a:latin typeface="微软雅黑" panose="020B0503020204020204" charset="-122"/>
                <a:ea typeface="微软雅黑" panose="020B0503020204020204" charset="-122"/>
                <a:cs typeface="微软雅黑" panose="020B0503020204020204" charset="-122"/>
              </a:rPr>
              <a:t>5-68</a:t>
            </a:r>
            <a:r>
              <a:rPr lang="zh-CN" sz="2400" b="0" dirty="0">
                <a:latin typeface="微软雅黑" panose="020B0503020204020204" charset="-122"/>
                <a:ea typeface="微软雅黑" panose="020B0503020204020204" charset="-122"/>
                <a:cs typeface="微软雅黑" panose="020B0503020204020204" charset="-122"/>
              </a:rPr>
              <a:t>所示，将套筒与被联接两轴的轴端分别用键（或销钉）固定联成一体，即成为套筒联轴器。</a:t>
            </a:r>
          </a:p>
          <a:p>
            <a:pPr indent="266700"/>
            <a:r>
              <a:rPr lang="en-US" sz="2400" b="0" dirty="0">
                <a:latin typeface="微软雅黑" panose="020B0503020204020204" charset="-122"/>
                <a:ea typeface="微软雅黑" panose="020B0503020204020204" charset="-122"/>
                <a:cs typeface="微软雅黑" panose="020B0503020204020204" charset="-122"/>
              </a:rPr>
              <a:t>B.</a:t>
            </a:r>
            <a:r>
              <a:rPr lang="zh-CN" sz="2400" b="0" dirty="0">
                <a:latin typeface="微软雅黑" panose="020B0503020204020204" charset="-122"/>
                <a:ea typeface="微软雅黑" panose="020B0503020204020204" charset="-122"/>
                <a:cs typeface="微软雅黑" panose="020B0503020204020204" charset="-122"/>
              </a:rPr>
              <a:t>凸缘联轴器如图</a:t>
            </a:r>
            <a:r>
              <a:rPr lang="en-US" sz="2400" b="0" dirty="0">
                <a:latin typeface="微软雅黑" panose="020B0503020204020204" charset="-122"/>
                <a:ea typeface="微软雅黑" panose="020B0503020204020204" charset="-122"/>
                <a:cs typeface="微软雅黑" panose="020B0503020204020204" charset="-122"/>
              </a:rPr>
              <a:t>5-69</a:t>
            </a:r>
            <a:r>
              <a:rPr lang="zh-CN" sz="2400" b="0" dirty="0">
                <a:latin typeface="微软雅黑" panose="020B0503020204020204" charset="-122"/>
                <a:ea typeface="微软雅黑" panose="020B0503020204020204" charset="-122"/>
                <a:cs typeface="微软雅黑" panose="020B0503020204020204" charset="-122"/>
              </a:rPr>
              <a:t>所示，凸缘联轴器由两个半联轴器及联接螺栓组成。</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1376680" y="3740150"/>
            <a:ext cx="4860290" cy="2278380"/>
          </a:xfrm>
          <a:prstGeom prst="rect">
            <a:avLst/>
          </a:prstGeom>
        </p:spPr>
      </p:pic>
      <p:pic>
        <p:nvPicPr>
          <p:cNvPr id="22" name="图片 21"/>
          <p:cNvPicPr>
            <a:picLocks noChangeAspect="1"/>
          </p:cNvPicPr>
          <p:nvPr/>
        </p:nvPicPr>
        <p:blipFill>
          <a:blip r:embed="rId19"/>
          <a:stretch>
            <a:fillRect/>
          </a:stretch>
        </p:blipFill>
        <p:spPr>
          <a:xfrm>
            <a:off x="6236970" y="3687445"/>
            <a:ext cx="5020945" cy="26269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5"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5" name="文本框 124"/>
          <p:cNvSpPr txBox="1"/>
          <p:nvPr/>
        </p:nvSpPr>
        <p:spPr>
          <a:xfrm>
            <a:off x="1623695" y="942340"/>
            <a:ext cx="5080000" cy="829945"/>
          </a:xfrm>
          <a:prstGeom prst="rect">
            <a:avLst/>
          </a:prstGeom>
          <a:noFill/>
          <a:ln w="9525">
            <a:noFill/>
          </a:ln>
        </p:spPr>
        <p:txBody>
          <a:bodyPr>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②可移式刚性联轴器</a:t>
            </a:r>
            <a:endParaRPr lang="en-US" sz="2400" b="0" dirty="0">
              <a:latin typeface="微软雅黑" panose="020B0503020204020204" charset="-122"/>
              <a:ea typeface="微软雅黑" panose="020B0503020204020204" charset="-122"/>
              <a:cs typeface="微软雅黑" panose="020B0503020204020204" charset="-122"/>
            </a:endParaRPr>
          </a:p>
          <a:p>
            <a:pPr indent="266700"/>
            <a:r>
              <a:rPr lang="en-US" sz="2400" b="0" dirty="0">
                <a:latin typeface="微软雅黑" panose="020B0503020204020204" charset="-122"/>
                <a:ea typeface="微软雅黑" panose="020B0503020204020204" charset="-122"/>
                <a:cs typeface="微软雅黑" panose="020B0503020204020204" charset="-122"/>
              </a:rPr>
              <a:t>A.</a:t>
            </a:r>
            <a:r>
              <a:rPr lang="zh-CN" sz="2400" b="0" dirty="0">
                <a:latin typeface="微软雅黑" panose="020B0503020204020204" charset="-122"/>
                <a:ea typeface="微软雅黑" panose="020B0503020204020204" charset="-122"/>
                <a:cs typeface="微软雅黑" panose="020B0503020204020204" charset="-122"/>
              </a:rPr>
              <a:t>滑块联轴器</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668395" y="1765935"/>
            <a:ext cx="7052945" cy="48317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5"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139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5" name="文本框 124"/>
          <p:cNvSpPr txBox="1"/>
          <p:nvPr/>
        </p:nvSpPr>
        <p:spPr>
          <a:xfrm>
            <a:off x="1746250" y="1054735"/>
            <a:ext cx="5080000" cy="460375"/>
          </a:xfrm>
          <a:prstGeom prst="rect">
            <a:avLst/>
          </a:prstGeom>
          <a:noFill/>
          <a:ln w="9525">
            <a:noFill/>
          </a:ln>
        </p:spPr>
        <p:txBody>
          <a:bodyPr>
            <a:spAutoFit/>
          </a:bodyPr>
          <a:lstStyle/>
          <a:p>
            <a:pPr indent="0"/>
            <a:r>
              <a:rPr lang="en-US" sz="2400" b="0" dirty="0">
                <a:latin typeface="微软雅黑" panose="020B0503020204020204" charset="-122"/>
                <a:ea typeface="微软雅黑" panose="020B0503020204020204" charset="-122"/>
                <a:cs typeface="微软雅黑" panose="020B0503020204020204" charset="-122"/>
              </a:rPr>
              <a:t>B.</a:t>
            </a:r>
            <a:r>
              <a:rPr lang="zh-CN" sz="2400" b="0" dirty="0">
                <a:latin typeface="微软雅黑" panose="020B0503020204020204" charset="-122"/>
                <a:ea typeface="微软雅黑" panose="020B0503020204020204" charset="-122"/>
                <a:cs typeface="微软雅黑" panose="020B0503020204020204" charset="-122"/>
              </a:rPr>
              <a:t>齿式联轴器。</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2" name="图片 21"/>
          <p:cNvPicPr>
            <a:picLocks noChangeAspect="1"/>
          </p:cNvPicPr>
          <p:nvPr/>
        </p:nvPicPr>
        <p:blipFill>
          <a:blip r:embed="rId18"/>
          <a:stretch>
            <a:fillRect/>
          </a:stretch>
        </p:blipFill>
        <p:spPr>
          <a:xfrm>
            <a:off x="1541145" y="2030730"/>
            <a:ext cx="8738235" cy="3662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612000" y="816532"/>
            <a:ext cx="10875988" cy="5590120"/>
          </a:xfrm>
          <a:prstGeom prst="rect">
            <a:avLst/>
          </a:prstGeom>
          <a:noFill/>
        </p:spPr>
        <p:txBody>
          <a:bodyPr wrap="square">
            <a:spAutoFit/>
          </a:bodyPr>
          <a:lstStyle/>
          <a:p>
            <a:pPr indent="266700" algn="just">
              <a:lnSpc>
                <a:spcPts val="3600"/>
              </a:lnSpc>
            </a:pPr>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）带传动的维护</a:t>
            </a:r>
          </a:p>
          <a:p>
            <a:pPr indent="266700" algn="just">
              <a:lnSpc>
                <a:spcPts val="3600"/>
              </a:lnSpc>
            </a:pPr>
            <a:r>
              <a:rPr lang="en-US" altLang="zh-CN" sz="2400" kern="100" dirty="0">
                <a:effectLst/>
                <a:latin typeface="微软雅黑" panose="020B0503020204020204" charset="-122"/>
                <a:ea typeface="微软雅黑" panose="020B0503020204020204" charset="-122"/>
              </a:rPr>
              <a:t>    ①</a:t>
            </a:r>
            <a:r>
              <a:rPr lang="zh-CN" altLang="zh-CN" sz="2400" kern="100" dirty="0">
                <a:effectLst/>
                <a:latin typeface="微软雅黑" panose="020B0503020204020204" charset="-122"/>
                <a:ea typeface="微软雅黑" panose="020B0503020204020204" charset="-122"/>
              </a:rPr>
              <a:t>传动带应防止与酸、碱、油等对橡胶有腐蚀的介质接触，以延长其使用寿命。也不宜在阳光下曝晒，工作温度一般不超过</a:t>
            </a:r>
            <a:r>
              <a:rPr lang="en-US" altLang="zh-CN" sz="2400" kern="100" dirty="0">
                <a:effectLst/>
                <a:latin typeface="微软雅黑" panose="020B0503020204020204" charset="-122"/>
                <a:ea typeface="微软雅黑" panose="020B0503020204020204" charset="-122"/>
              </a:rPr>
              <a:t>60</a:t>
            </a:r>
            <a:r>
              <a:rPr lang="zh-CN" altLang="zh-CN" sz="2400" kern="100" dirty="0">
                <a:effectLst/>
                <a:latin typeface="微软雅黑" panose="020B0503020204020204" charset="-122"/>
                <a:ea typeface="微软雅黑" panose="020B0503020204020204" charset="-122"/>
                <a:cs typeface="宋体" panose="02010600030101010101" pitchFamily="2" charset="-122"/>
              </a:rPr>
              <a:t>℃</a:t>
            </a:r>
            <a:r>
              <a:rPr lang="zh-CN" altLang="zh-CN" sz="2400" kern="100" dirty="0">
                <a:effectLst/>
                <a:latin typeface="微软雅黑" panose="020B0503020204020204" charset="-122"/>
                <a:ea typeface="微软雅黑" panose="020B0503020204020204" charset="-122"/>
              </a:rPr>
              <a:t>，以防</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带加速老化。</a:t>
            </a:r>
          </a:p>
          <a:p>
            <a:pPr indent="266700" algn="just">
              <a:lnSpc>
                <a:spcPts val="3600"/>
              </a:lnSpc>
            </a:pPr>
            <a:r>
              <a:rPr lang="en-US" altLang="zh-CN" sz="2400" kern="100" dirty="0">
                <a:effectLst/>
                <a:latin typeface="微软雅黑" panose="020B0503020204020204" charset="-122"/>
                <a:ea typeface="微软雅黑" panose="020B0503020204020204" charset="-122"/>
              </a:rPr>
              <a:t>    ②</a:t>
            </a:r>
            <a:r>
              <a:rPr lang="zh-CN" altLang="zh-CN" sz="2400" kern="100" dirty="0">
                <a:effectLst/>
                <a:latin typeface="微软雅黑" panose="020B0503020204020204" charset="-122"/>
                <a:ea typeface="微软雅黑" panose="020B0503020204020204" charset="-122"/>
              </a:rPr>
              <a:t>对于</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带传动，更换</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带时，应全部更换，以免新旧带混用形成载荷分配不均，造成新带的急剧损耗。</a:t>
            </a:r>
          </a:p>
          <a:p>
            <a:pPr indent="266700" algn="just">
              <a:lnSpc>
                <a:spcPts val="3600"/>
              </a:lnSpc>
            </a:pPr>
            <a:r>
              <a:rPr lang="en-US" altLang="zh-CN" sz="2400" kern="100" dirty="0">
                <a:effectLst/>
                <a:latin typeface="微软雅黑" panose="020B0503020204020204" charset="-122"/>
                <a:ea typeface="微软雅黑" panose="020B0503020204020204" charset="-122"/>
              </a:rPr>
              <a:t>    ③</a:t>
            </a:r>
            <a:r>
              <a:rPr lang="zh-CN" altLang="zh-CN" sz="2400" kern="100" dirty="0">
                <a:effectLst/>
                <a:latin typeface="微软雅黑" panose="020B0503020204020204" charset="-122"/>
                <a:ea typeface="微软雅黑" panose="020B0503020204020204" charset="-122"/>
              </a:rPr>
              <a:t>安装传动带时，两轴必须平行，两带轮的轮槽必须对准。否则会加速带的磨损。</a:t>
            </a:r>
          </a:p>
          <a:p>
            <a:pPr indent="266700" algn="just">
              <a:lnSpc>
                <a:spcPts val="3600"/>
              </a:lnSpc>
            </a:pPr>
            <a:r>
              <a:rPr lang="en-US" altLang="zh-CN" sz="2400" kern="100" dirty="0">
                <a:effectLst/>
                <a:latin typeface="微软雅黑" panose="020B0503020204020204" charset="-122"/>
                <a:ea typeface="微软雅黑" panose="020B0503020204020204" charset="-122"/>
              </a:rPr>
              <a:t>    ④</a:t>
            </a:r>
            <a:r>
              <a:rPr lang="zh-CN" altLang="zh-CN" sz="2400" kern="100" dirty="0">
                <a:effectLst/>
                <a:latin typeface="微软雅黑" panose="020B0503020204020204" charset="-122"/>
                <a:ea typeface="微软雅黑" panose="020B0503020204020204" charset="-122"/>
              </a:rPr>
              <a:t>安装传动带时，应使松边在上，这样可以增加包角。</a:t>
            </a:r>
          </a:p>
          <a:p>
            <a:pPr indent="266700" algn="just">
              <a:lnSpc>
                <a:spcPts val="3600"/>
              </a:lnSpc>
            </a:pPr>
            <a:r>
              <a:rPr lang="en-US" altLang="zh-CN" sz="2400" kern="100" dirty="0">
                <a:effectLst/>
                <a:latin typeface="微软雅黑" panose="020B0503020204020204" charset="-122"/>
                <a:ea typeface="微软雅黑" panose="020B0503020204020204" charset="-122"/>
              </a:rPr>
              <a:t>    ⑤</a:t>
            </a:r>
            <a:r>
              <a:rPr lang="zh-CN" altLang="zh-CN" sz="2400" kern="100" dirty="0">
                <a:effectLst/>
                <a:latin typeface="微软雅黑" panose="020B0503020204020204" charset="-122"/>
                <a:ea typeface="微软雅黑" panose="020B0503020204020204" charset="-122"/>
              </a:rPr>
              <a:t>安装时应先将中心距减小，松开张紧轮，带装好后再调整到合适的张紧程度，不能将带强行撬入。</a:t>
            </a:r>
          </a:p>
          <a:p>
            <a:pPr indent="266700" algn="just">
              <a:lnSpc>
                <a:spcPts val="36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⑥为确保安全，带传动一般应安装防护罩，并在使用过程中定期检查，调整带的张紧力。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5" name="文本框 124"/>
          <p:cNvSpPr txBox="1"/>
          <p:nvPr/>
        </p:nvSpPr>
        <p:spPr>
          <a:xfrm>
            <a:off x="1841500" y="1040765"/>
            <a:ext cx="5080000" cy="460375"/>
          </a:xfrm>
          <a:prstGeom prst="rect">
            <a:avLst/>
          </a:prstGeom>
          <a:noFill/>
          <a:ln w="9525">
            <a:noFill/>
          </a:ln>
        </p:spPr>
        <p:txBody>
          <a:bodyPr>
            <a:spAutoFit/>
          </a:bodyPr>
          <a:lstStyle/>
          <a:p>
            <a:pPr indent="0"/>
            <a:r>
              <a:rPr lang="en-US" sz="2400" b="0" dirty="0">
                <a:latin typeface="微软雅黑" panose="020B0503020204020204" charset="-122"/>
                <a:ea typeface="微软雅黑" panose="020B0503020204020204" charset="-122"/>
                <a:cs typeface="微软雅黑" panose="020B0503020204020204" charset="-122"/>
              </a:rPr>
              <a:t>C.</a:t>
            </a:r>
            <a:r>
              <a:rPr lang="zh-CN" sz="2400" b="0" dirty="0">
                <a:latin typeface="微软雅黑" panose="020B0503020204020204" charset="-122"/>
                <a:ea typeface="微软雅黑" panose="020B0503020204020204" charset="-122"/>
                <a:cs typeface="微软雅黑" panose="020B0503020204020204" charset="-122"/>
              </a:rPr>
              <a:t>万向联轴器。</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2389505" y="1794510"/>
            <a:ext cx="3983355" cy="4394835"/>
          </a:xfrm>
          <a:prstGeom prst="rect">
            <a:avLst/>
          </a:prstGeom>
        </p:spPr>
      </p:pic>
      <p:pic>
        <p:nvPicPr>
          <p:cNvPr id="22" name="图片 21"/>
          <p:cNvPicPr>
            <a:picLocks noChangeAspect="1"/>
          </p:cNvPicPr>
          <p:nvPr/>
        </p:nvPicPr>
        <p:blipFill>
          <a:blip r:embed="rId19"/>
          <a:stretch>
            <a:fillRect/>
          </a:stretch>
        </p:blipFill>
        <p:spPr>
          <a:xfrm>
            <a:off x="7002780" y="2192020"/>
            <a:ext cx="3648710" cy="3997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5"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5" name="文本框 124"/>
          <p:cNvSpPr txBox="1"/>
          <p:nvPr/>
        </p:nvSpPr>
        <p:spPr>
          <a:xfrm>
            <a:off x="1964055" y="1160780"/>
            <a:ext cx="5080000" cy="829945"/>
          </a:xfrm>
          <a:prstGeom prst="rect">
            <a:avLst/>
          </a:prstGeom>
          <a:noFill/>
          <a:ln w="9525">
            <a:noFill/>
          </a:ln>
        </p:spPr>
        <p:txBody>
          <a:bodyPr>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③非金属弹性元件联轴器</a:t>
            </a:r>
            <a:endParaRPr lang="en-US" sz="2400" b="0" dirty="0">
              <a:latin typeface="微软雅黑" panose="020B0503020204020204" charset="-122"/>
              <a:ea typeface="微软雅黑" panose="020B0503020204020204" charset="-122"/>
              <a:cs typeface="微软雅黑" panose="020B0503020204020204" charset="-122"/>
            </a:endParaRPr>
          </a:p>
          <a:p>
            <a:pPr indent="266700"/>
            <a:r>
              <a:rPr lang="en-US" sz="2400" b="0" dirty="0">
                <a:latin typeface="微软雅黑" panose="020B0503020204020204" charset="-122"/>
                <a:ea typeface="微软雅黑" panose="020B0503020204020204" charset="-122"/>
                <a:cs typeface="微软雅黑" panose="020B0503020204020204" charset="-122"/>
              </a:rPr>
              <a:t>A.</a:t>
            </a:r>
            <a:r>
              <a:rPr lang="zh-CN" sz="2400" b="0" dirty="0">
                <a:latin typeface="微软雅黑" panose="020B0503020204020204" charset="-122"/>
                <a:ea typeface="微软雅黑" panose="020B0503020204020204" charset="-122"/>
                <a:cs typeface="微软雅黑" panose="020B0503020204020204" charset="-122"/>
              </a:rPr>
              <a:t>梅花形弹性联轴器。</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2" name="图片 21"/>
          <p:cNvPicPr>
            <a:picLocks noChangeAspect="1"/>
          </p:cNvPicPr>
          <p:nvPr/>
        </p:nvPicPr>
        <p:blipFill>
          <a:blip r:embed="rId18"/>
          <a:stretch>
            <a:fillRect/>
          </a:stretch>
        </p:blipFill>
        <p:spPr>
          <a:xfrm>
            <a:off x="1746250" y="2334260"/>
            <a:ext cx="8180705" cy="3836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5"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5" name="文本框 124"/>
          <p:cNvSpPr txBox="1"/>
          <p:nvPr/>
        </p:nvSpPr>
        <p:spPr>
          <a:xfrm>
            <a:off x="1704975" y="1230630"/>
            <a:ext cx="5080000" cy="460375"/>
          </a:xfrm>
          <a:prstGeom prst="rect">
            <a:avLst/>
          </a:prstGeom>
          <a:noFill/>
          <a:ln w="9525">
            <a:noFill/>
          </a:ln>
        </p:spPr>
        <p:txBody>
          <a:bodyPr>
            <a:spAutoFit/>
          </a:bodyPr>
          <a:lstStyle/>
          <a:p>
            <a:pPr indent="0"/>
            <a:r>
              <a:rPr lang="en-US" sz="2400" b="0" dirty="0">
                <a:latin typeface="微软雅黑" panose="020B0503020204020204" charset="-122"/>
                <a:ea typeface="微软雅黑" panose="020B0503020204020204" charset="-122"/>
                <a:cs typeface="微软雅黑" panose="020B0503020204020204" charset="-122"/>
              </a:rPr>
              <a:t>B.</a:t>
            </a:r>
            <a:r>
              <a:rPr lang="zh-CN" sz="2400" b="0" dirty="0">
                <a:latin typeface="微软雅黑" panose="020B0503020204020204" charset="-122"/>
                <a:ea typeface="微软雅黑" panose="020B0503020204020204" charset="-122"/>
                <a:cs typeface="微软雅黑" panose="020B0503020204020204" charset="-122"/>
              </a:rPr>
              <a:t>弹性套柱销联轴器。</a:t>
            </a:r>
            <a:endParaRPr lang="zh-CN" altLang="en-US" sz="2400" b="0" dirty="0">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6948170" y="1230630"/>
            <a:ext cx="2970530" cy="460375"/>
          </a:xfrm>
          <a:prstGeom prst="rect">
            <a:avLst/>
          </a:prstGeom>
          <a:noFill/>
          <a:ln w="9525">
            <a:noFill/>
          </a:ln>
        </p:spPr>
        <p:txBody>
          <a:bodyPr wrap="square">
            <a:spAutoFit/>
          </a:bodyPr>
          <a:lstStyle/>
          <a:p>
            <a:pPr indent="0"/>
            <a:r>
              <a:rPr lang="en-US" sz="2400" b="0" dirty="0">
                <a:latin typeface="微软雅黑" panose="020B0503020204020204" charset="-122"/>
                <a:ea typeface="微软雅黑" panose="020B0503020204020204" charset="-122"/>
                <a:cs typeface="微软雅黑" panose="020B0503020204020204" charset="-122"/>
              </a:rPr>
              <a:t>C.</a:t>
            </a:r>
            <a:r>
              <a:rPr lang="zh-CN" sz="2400" b="0" dirty="0">
                <a:latin typeface="微软雅黑" panose="020B0503020204020204" charset="-122"/>
                <a:ea typeface="微软雅黑" panose="020B0503020204020204" charset="-122"/>
                <a:cs typeface="微软雅黑" panose="020B0503020204020204" charset="-122"/>
              </a:rPr>
              <a:t>弹性柱销联轴器。</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2" name="图片 21"/>
          <p:cNvPicPr>
            <a:picLocks noChangeAspect="1"/>
          </p:cNvPicPr>
          <p:nvPr/>
        </p:nvPicPr>
        <p:blipFill>
          <a:blip r:embed="rId18"/>
          <a:stretch>
            <a:fillRect/>
          </a:stretch>
        </p:blipFill>
        <p:spPr>
          <a:xfrm>
            <a:off x="1157605" y="2313305"/>
            <a:ext cx="4868545" cy="3378200"/>
          </a:xfrm>
          <a:prstGeom prst="rect">
            <a:avLst/>
          </a:prstGeom>
        </p:spPr>
      </p:pic>
      <p:pic>
        <p:nvPicPr>
          <p:cNvPr id="23" name="图片 22"/>
          <p:cNvPicPr>
            <a:picLocks noChangeAspect="1"/>
          </p:cNvPicPr>
          <p:nvPr/>
        </p:nvPicPr>
        <p:blipFill>
          <a:blip r:embed="rId19"/>
          <a:stretch>
            <a:fillRect/>
          </a:stretch>
        </p:blipFill>
        <p:spPr>
          <a:xfrm>
            <a:off x="6254115" y="2303145"/>
            <a:ext cx="4306570" cy="34912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arn(inVertical)">
                                      <p:cBhvr>
                                        <p:cTn id="34" dur="500"/>
                                        <p:tgtEl>
                                          <p:spTgt spid="21"/>
                                        </p:tgtEl>
                                      </p:cBhvr>
                                    </p:animEffect>
                                  </p:childTnLst>
                                </p:cTn>
                              </p:par>
                              <p:par>
                                <p:cTn id="35" presetID="16" presetClass="entr" presetSubtype="21"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inVertical)">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5" grpId="0"/>
      <p:bldP spid="21"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5" name="文本框 124"/>
          <p:cNvSpPr txBox="1"/>
          <p:nvPr/>
        </p:nvSpPr>
        <p:spPr>
          <a:xfrm>
            <a:off x="1541145" y="1294765"/>
            <a:ext cx="5080000" cy="368300"/>
          </a:xfrm>
          <a:prstGeom prst="rect">
            <a:avLst/>
          </a:prstGeom>
          <a:noFill/>
          <a:ln w="9525">
            <a:noFill/>
          </a:ln>
        </p:spPr>
        <p:txBody>
          <a:bodyPr>
            <a:spAutoFit/>
          </a:bodyPr>
          <a:lstStyle/>
          <a:p>
            <a:pPr indent="0"/>
            <a:r>
              <a:rPr lang="en-US" b="0" dirty="0">
                <a:latin typeface="宋体" panose="02010600030101010101" pitchFamily="2" charset="-122"/>
                <a:ea typeface="宋体" panose="02010600030101010101" pitchFamily="2" charset="-122"/>
              </a:rPr>
              <a:t>D.</a:t>
            </a:r>
            <a:r>
              <a:rPr lang="zh-CN" b="0" dirty="0">
                <a:ea typeface="宋体" panose="02010600030101010101" pitchFamily="2" charset="-122"/>
              </a:rPr>
              <a:t>滑块联轴器。</a:t>
            </a:r>
            <a:endParaRPr lang="zh-CN" altLang="en-US" b="0" dirty="0">
              <a:ea typeface="宋体" panose="02010600030101010101" pitchFamily="2" charset="-122"/>
            </a:endParaRPr>
          </a:p>
        </p:txBody>
      </p:sp>
      <p:sp>
        <p:nvSpPr>
          <p:cNvPr id="21" name="文本框 20"/>
          <p:cNvSpPr txBox="1"/>
          <p:nvPr/>
        </p:nvSpPr>
        <p:spPr>
          <a:xfrm>
            <a:off x="7420610" y="1398905"/>
            <a:ext cx="3064510" cy="368300"/>
          </a:xfrm>
          <a:prstGeom prst="rect">
            <a:avLst/>
          </a:prstGeom>
          <a:noFill/>
          <a:ln w="9525">
            <a:noFill/>
          </a:ln>
        </p:spPr>
        <p:txBody>
          <a:bodyPr wrap="square">
            <a:spAutoFit/>
          </a:bodyPr>
          <a:lstStyle/>
          <a:p>
            <a:pPr indent="0"/>
            <a:r>
              <a:rPr lang="en-US" altLang="zh-CN" b="0" dirty="0">
                <a:ea typeface="宋体" panose="02010600030101010101" pitchFamily="2" charset="-122"/>
              </a:rPr>
              <a:t>E.</a:t>
            </a:r>
            <a:r>
              <a:rPr lang="zh-CN" b="0" dirty="0">
                <a:ea typeface="宋体" panose="02010600030101010101" pitchFamily="2" charset="-122"/>
              </a:rPr>
              <a:t>轮胎联轴器。</a:t>
            </a:r>
            <a:endParaRPr lang="zh-CN" altLang="en-US" b="0" dirty="0">
              <a:ea typeface="宋体" panose="02010600030101010101" pitchFamily="2" charset="-122"/>
            </a:endParaRPr>
          </a:p>
        </p:txBody>
      </p:sp>
      <p:pic>
        <p:nvPicPr>
          <p:cNvPr id="22" name="图片 21"/>
          <p:cNvPicPr>
            <a:picLocks noChangeAspect="1"/>
          </p:cNvPicPr>
          <p:nvPr/>
        </p:nvPicPr>
        <p:blipFill>
          <a:blip r:embed="rId18"/>
          <a:stretch>
            <a:fillRect/>
          </a:stretch>
        </p:blipFill>
        <p:spPr>
          <a:xfrm>
            <a:off x="454025" y="2094865"/>
            <a:ext cx="6254115" cy="3533775"/>
          </a:xfrm>
          <a:prstGeom prst="rect">
            <a:avLst/>
          </a:prstGeom>
        </p:spPr>
      </p:pic>
      <p:pic>
        <p:nvPicPr>
          <p:cNvPr id="23" name="图片 22"/>
          <p:cNvPicPr>
            <a:picLocks noChangeAspect="1"/>
          </p:cNvPicPr>
          <p:nvPr/>
        </p:nvPicPr>
        <p:blipFill>
          <a:blip r:embed="rId19"/>
          <a:stretch>
            <a:fillRect/>
          </a:stretch>
        </p:blipFill>
        <p:spPr>
          <a:xfrm>
            <a:off x="7420610" y="2604770"/>
            <a:ext cx="2632710" cy="31521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ppt_x"/>
                                          </p:val>
                                        </p:tav>
                                        <p:tav tm="100000">
                                          <p:val>
                                            <p:strVal val="#ppt_x"/>
                                          </p:val>
                                        </p:tav>
                                      </p:tavLst>
                                    </p:anim>
                                    <p:anim calcmode="lin" valueType="num">
                                      <p:cBhvr additive="base">
                                        <p:cTn id="3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5" grpId="0"/>
      <p:bldP spid="21"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5" name="文本框 124"/>
          <p:cNvSpPr txBox="1"/>
          <p:nvPr/>
        </p:nvSpPr>
        <p:spPr>
          <a:xfrm>
            <a:off x="972820" y="738505"/>
            <a:ext cx="10795000" cy="5571490"/>
          </a:xfrm>
          <a:prstGeom prst="rect">
            <a:avLst/>
          </a:prstGeom>
          <a:noFill/>
          <a:ln w="9525">
            <a:noFill/>
          </a:ln>
        </p:spPr>
        <p:txBody>
          <a:bodyPr wrap="square">
            <a:spAutoFit/>
          </a:bodyPr>
          <a:lstStyle/>
          <a:p>
            <a:pPr indent="266700">
              <a:lnSpc>
                <a:spcPct val="135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③联轴器选用程序</a:t>
            </a:r>
            <a:endParaRPr lang="en-US" sz="2400" b="0" dirty="0">
              <a:latin typeface="微软雅黑" panose="020B0503020204020204" charset="-122"/>
              <a:ea typeface="微软雅黑" panose="020B0503020204020204" charset="-122"/>
              <a:cs typeface="微软雅黑" panose="020B0503020204020204" charset="-122"/>
            </a:endParaRPr>
          </a:p>
          <a:p>
            <a:pPr indent="266700">
              <a:lnSpc>
                <a:spcPct val="135000"/>
              </a:lnSpc>
              <a:spcBef>
                <a:spcPts val="0"/>
              </a:spcBef>
              <a:spcAft>
                <a:spcPts val="0"/>
              </a:spcAft>
            </a:pPr>
            <a:r>
              <a:rPr lang="en-US" sz="2400" b="0" dirty="0">
                <a:solidFill>
                  <a:srgbClr val="FF0000"/>
                </a:solidFill>
                <a:latin typeface="微软雅黑" panose="020B0503020204020204" charset="-122"/>
                <a:ea typeface="微软雅黑" panose="020B0503020204020204" charset="-122"/>
                <a:cs typeface="微软雅黑" panose="020B0503020204020204" charset="-122"/>
              </a:rPr>
              <a:t>      A.</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选择联轴器品种、型式。</a:t>
            </a:r>
          </a:p>
          <a:p>
            <a:pPr indent="266700">
              <a:lnSpc>
                <a:spcPct val="135000"/>
              </a:lnSpc>
              <a:spcBef>
                <a:spcPts val="0"/>
              </a:spcBef>
              <a:spcAft>
                <a:spcPts val="0"/>
              </a:spcAft>
            </a:pPr>
            <a:r>
              <a:rPr lang="en-US" sz="2400" b="0" dirty="0">
                <a:solidFill>
                  <a:srgbClr val="FF0000"/>
                </a:solidFill>
                <a:latin typeface="微软雅黑" panose="020B0503020204020204" charset="-122"/>
                <a:ea typeface="微软雅黑" panose="020B0503020204020204" charset="-122"/>
                <a:cs typeface="微软雅黑" panose="020B0503020204020204" charset="-122"/>
              </a:rPr>
              <a:t>   </a:t>
            </a:r>
            <a:r>
              <a:rPr lang="en-US" sz="2400" b="0" dirty="0" err="1">
                <a:solidFill>
                  <a:srgbClr val="FF0000"/>
                </a:solidFill>
                <a:latin typeface="微软雅黑" panose="020B0503020204020204" charset="-122"/>
                <a:ea typeface="微软雅黑" panose="020B0503020204020204" charset="-122"/>
                <a:cs typeface="微软雅黑" panose="020B0503020204020204" charset="-122"/>
              </a:rPr>
              <a:t>B.联轴器转矩计算</a:t>
            </a:r>
            <a:r>
              <a:rPr lang="en-US" sz="2400" b="0" dirty="0">
                <a:solidFill>
                  <a:srgbClr val="FF0000"/>
                </a:solidFill>
                <a:latin typeface="微软雅黑" panose="020B0503020204020204" charset="-122"/>
                <a:ea typeface="微软雅黑" panose="020B0503020204020204" charset="-122"/>
                <a:cs typeface="微软雅黑" panose="020B0503020204020204" charset="-122"/>
              </a:rPr>
              <a:t>。</a:t>
            </a:r>
            <a:r>
              <a:rPr lang="zh-CN" sz="2400" b="0" dirty="0">
                <a:latin typeface="微软雅黑" panose="020B0503020204020204" charset="-122"/>
                <a:ea typeface="微软雅黑" panose="020B0503020204020204" charset="-122"/>
                <a:cs typeface="微软雅黑" panose="020B0503020204020204" charset="-122"/>
              </a:rPr>
              <a:t>可计算联轴器的计算转矩T</a:t>
            </a:r>
            <a:r>
              <a:rPr lang="en-US" sz="2400" b="0" dirty="0">
                <a:latin typeface="微软雅黑" panose="020B0503020204020204" charset="-122"/>
                <a:ea typeface="微软雅黑" panose="020B0503020204020204" charset="-122"/>
                <a:cs typeface="微软雅黑" panose="020B0503020204020204" charset="-122"/>
              </a:rPr>
              <a:t>c</a:t>
            </a:r>
            <a:r>
              <a:rPr lang="zh-CN" sz="2400" b="0" dirty="0">
                <a:latin typeface="微软雅黑" panose="020B0503020204020204" charset="-122"/>
                <a:ea typeface="微软雅黑" panose="020B0503020204020204" charset="-122"/>
                <a:cs typeface="微软雅黑" panose="020B0503020204020204" charset="-122"/>
              </a:rPr>
              <a:t>=KT。</a:t>
            </a:r>
            <a:endParaRPr lang="en-US" sz="2400" b="0" dirty="0">
              <a:latin typeface="微软雅黑" panose="020B0503020204020204" charset="-122"/>
              <a:ea typeface="微软雅黑" panose="020B0503020204020204" charset="-122"/>
              <a:cs typeface="微软雅黑" panose="020B0503020204020204" charset="-122"/>
            </a:endParaRPr>
          </a:p>
          <a:p>
            <a:pPr indent="266700">
              <a:lnSpc>
                <a:spcPct val="135000"/>
              </a:lnSpc>
              <a:spcBef>
                <a:spcPts val="0"/>
              </a:spcBef>
              <a:spcAft>
                <a:spcPts val="0"/>
              </a:spcAft>
            </a:pPr>
            <a:r>
              <a:rPr lang="en-US" sz="2400" b="0" dirty="0">
                <a:solidFill>
                  <a:srgbClr val="FF0000"/>
                </a:solidFill>
                <a:latin typeface="微软雅黑" panose="020B0503020204020204" charset="-122"/>
                <a:ea typeface="微软雅黑" panose="020B0503020204020204" charset="-122"/>
                <a:cs typeface="微软雅黑" panose="020B0503020204020204" charset="-122"/>
              </a:rPr>
              <a:t>      </a:t>
            </a:r>
            <a:r>
              <a:rPr lang="en-US" sz="2400" b="0" dirty="0" err="1">
                <a:solidFill>
                  <a:srgbClr val="FF0000"/>
                </a:solidFill>
                <a:latin typeface="微软雅黑" panose="020B0503020204020204" charset="-122"/>
                <a:ea typeface="微软雅黑" panose="020B0503020204020204" charset="-122"/>
                <a:cs typeface="微软雅黑" panose="020B0503020204020204" charset="-122"/>
              </a:rPr>
              <a:t>C.初选联轴器型号</a:t>
            </a:r>
            <a:r>
              <a:rPr lang="en-US" sz="2400" b="0" dirty="0">
                <a:solidFill>
                  <a:srgbClr val="FF0000"/>
                </a:solidFill>
                <a:latin typeface="微软雅黑" panose="020B0503020204020204" charset="-122"/>
                <a:ea typeface="微软雅黑" panose="020B0503020204020204" charset="-122"/>
                <a:cs typeface="微软雅黑" panose="020B0503020204020204" charset="-122"/>
              </a:rPr>
              <a:t>。</a:t>
            </a:r>
            <a:r>
              <a:rPr lang="zh-CN" sz="2400" b="0" dirty="0">
                <a:latin typeface="微软雅黑" panose="020B0503020204020204" charset="-122"/>
                <a:ea typeface="微软雅黑" panose="020B0503020204020204" charset="-122"/>
                <a:cs typeface="微软雅黑" panose="020B0503020204020204" charset="-122"/>
              </a:rPr>
              <a:t>可选定相近似的公称转矩T</a:t>
            </a:r>
            <a:r>
              <a:rPr lang="en-US" sz="2400" b="0" dirty="0">
                <a:latin typeface="微软雅黑" panose="020B0503020204020204" charset="-122"/>
                <a:ea typeface="微软雅黑" panose="020B0503020204020204" charset="-122"/>
                <a:cs typeface="微软雅黑" panose="020B0503020204020204" charset="-122"/>
              </a:rPr>
              <a:t>n,</a:t>
            </a:r>
            <a:r>
              <a:rPr lang="zh-CN" sz="2400" b="0" dirty="0">
                <a:latin typeface="微软雅黑" panose="020B0503020204020204" charset="-122"/>
                <a:ea typeface="微软雅黑" panose="020B0503020204020204" charset="-122"/>
                <a:cs typeface="微软雅黑" panose="020B0503020204020204" charset="-122"/>
              </a:rPr>
              <a:t>选型时应满足</a:t>
            </a:r>
            <a:r>
              <a:rPr lang="en-US" sz="2400" b="0" dirty="0" err="1">
                <a:latin typeface="微软雅黑" panose="020B0503020204020204" charset="-122"/>
                <a:ea typeface="微软雅黑" panose="020B0503020204020204" charset="-122"/>
                <a:cs typeface="微软雅黑" panose="020B0503020204020204" charset="-122"/>
              </a:rPr>
              <a:t>T</a:t>
            </a:r>
            <a:r>
              <a:rPr lang="en-US" sz="2400" b="0" baseline="-25000" dirty="0" err="1">
                <a:latin typeface="微软雅黑" panose="020B0503020204020204" charset="-122"/>
                <a:ea typeface="微软雅黑" panose="020B0503020204020204" charset="-122"/>
                <a:cs typeface="微软雅黑" panose="020B0503020204020204" charset="-122"/>
              </a:rPr>
              <a:t>n</a:t>
            </a:r>
            <a:r>
              <a:rPr lang="en-US" sz="2400" b="0" dirty="0" err="1">
                <a:latin typeface="微软雅黑" panose="020B0503020204020204" charset="-122"/>
                <a:ea typeface="微软雅黑" panose="020B0503020204020204" charset="-122"/>
                <a:cs typeface="微软雅黑" panose="020B0503020204020204" charset="-122"/>
              </a:rPr>
              <a:t>≥T</a:t>
            </a:r>
            <a:r>
              <a:rPr lang="en-US" sz="2400" b="0" baseline="-25000" dirty="0" err="1">
                <a:latin typeface="微软雅黑" panose="020B0503020204020204" charset="-122"/>
                <a:ea typeface="微软雅黑" panose="020B0503020204020204" charset="-122"/>
                <a:cs typeface="微软雅黑" panose="020B0503020204020204" charset="-122"/>
              </a:rPr>
              <a:t>c</a:t>
            </a:r>
            <a:r>
              <a:rPr lang="zh-CN" sz="2400" b="0" dirty="0">
                <a:latin typeface="微软雅黑" panose="020B0503020204020204" charset="-122"/>
                <a:ea typeface="微软雅黑" panose="020B0503020204020204" charset="-122"/>
                <a:cs typeface="微软雅黑" panose="020B0503020204020204" charset="-122"/>
              </a:rPr>
              <a:t>。初步选定联轴器型号（规格），从标准中可查得联轴器的许用转速[n]和最大径向尺寸D、轴向尺寸L</a:t>
            </a:r>
            <a:r>
              <a:rPr lang="en-US" sz="2400" b="0" baseline="-25000" dirty="0">
                <a:latin typeface="微软雅黑" panose="020B0503020204020204" charset="-122"/>
                <a:ea typeface="微软雅黑" panose="020B0503020204020204" charset="-122"/>
                <a:cs typeface="微软雅黑" panose="020B0503020204020204" charset="-122"/>
              </a:rPr>
              <a:t>0</a:t>
            </a:r>
            <a:r>
              <a:rPr lang="zh-CN" sz="2400" b="0" dirty="0">
                <a:latin typeface="微软雅黑" panose="020B0503020204020204" charset="-122"/>
                <a:ea typeface="微软雅黑" panose="020B0503020204020204" charset="-122"/>
                <a:cs typeface="微软雅黑" panose="020B0503020204020204" charset="-122"/>
              </a:rPr>
              <a:t>，还应满足联轴器转速n≤[n]。</a:t>
            </a:r>
            <a:endParaRPr lang="en-US" sz="2400" b="0" dirty="0">
              <a:latin typeface="微软雅黑" panose="020B0503020204020204" charset="-122"/>
              <a:ea typeface="微软雅黑" panose="020B0503020204020204" charset="-122"/>
              <a:cs typeface="微软雅黑" panose="020B0503020204020204" charset="-122"/>
            </a:endParaRPr>
          </a:p>
          <a:p>
            <a:pPr indent="266700">
              <a:lnSpc>
                <a:spcPct val="135000"/>
              </a:lnSpc>
              <a:spcBef>
                <a:spcPts val="0"/>
              </a:spcBef>
              <a:spcAft>
                <a:spcPts val="0"/>
              </a:spcAft>
            </a:pPr>
            <a:r>
              <a:rPr lang="en-US" sz="2400" b="0" dirty="0">
                <a:solidFill>
                  <a:srgbClr val="FF0000"/>
                </a:solidFill>
                <a:latin typeface="微软雅黑" panose="020B0503020204020204" charset="-122"/>
                <a:ea typeface="微软雅黑" panose="020B0503020204020204" charset="-122"/>
                <a:cs typeface="微软雅黑" panose="020B0503020204020204" charset="-122"/>
              </a:rPr>
              <a:t>      </a:t>
            </a:r>
            <a:r>
              <a:rPr lang="en-US" sz="2400" b="0" dirty="0" err="1">
                <a:solidFill>
                  <a:srgbClr val="FF0000"/>
                </a:solidFill>
                <a:latin typeface="微软雅黑" panose="020B0503020204020204" charset="-122"/>
                <a:ea typeface="微软雅黑" panose="020B0503020204020204" charset="-122"/>
                <a:cs typeface="微软雅黑" panose="020B0503020204020204" charset="-122"/>
              </a:rPr>
              <a:t>D.根据轴径调整型号</a:t>
            </a:r>
            <a:r>
              <a:rPr lang="en-US" sz="2400" b="0" dirty="0">
                <a:solidFill>
                  <a:srgbClr val="FF0000"/>
                </a:solidFill>
                <a:latin typeface="微软雅黑" panose="020B0503020204020204" charset="-122"/>
                <a:ea typeface="微软雅黑" panose="020B0503020204020204" charset="-122"/>
                <a:cs typeface="微软雅黑" panose="020B0503020204020204" charset="-122"/>
              </a:rPr>
              <a:t>。</a:t>
            </a:r>
            <a:r>
              <a:rPr lang="zh-CN" sz="2400" b="0" dirty="0">
                <a:latin typeface="微软雅黑" panose="020B0503020204020204" charset="-122"/>
                <a:ea typeface="微软雅黑" panose="020B0503020204020204" charset="-122"/>
                <a:cs typeface="微软雅黑" panose="020B0503020204020204" charset="-122"/>
              </a:rPr>
              <a:t>初步选定的联轴器联接尺寸，即轴孔直径d和轴孔长度L,应符合主、从动端轴径的要求，否则还要根据轴径d调整联轴器的规格。</a:t>
            </a:r>
            <a:endParaRPr lang="en-US" sz="2400" b="0" dirty="0">
              <a:latin typeface="微软雅黑" panose="020B0503020204020204" charset="-122"/>
              <a:ea typeface="微软雅黑" panose="020B0503020204020204" charset="-122"/>
              <a:cs typeface="微软雅黑" panose="020B0503020204020204" charset="-122"/>
            </a:endParaRPr>
          </a:p>
          <a:p>
            <a:pPr indent="266700">
              <a:lnSpc>
                <a:spcPct val="135000"/>
              </a:lnSpc>
              <a:spcBef>
                <a:spcPts val="0"/>
              </a:spcBef>
              <a:spcAft>
                <a:spcPts val="0"/>
              </a:spcAft>
            </a:pPr>
            <a:r>
              <a:rPr lang="en-US" sz="2400" b="0" dirty="0">
                <a:solidFill>
                  <a:srgbClr val="FF0000"/>
                </a:solidFill>
                <a:latin typeface="微软雅黑" panose="020B0503020204020204" charset="-122"/>
                <a:ea typeface="微软雅黑" panose="020B0503020204020204" charset="-122"/>
                <a:cs typeface="微软雅黑" panose="020B0503020204020204" charset="-122"/>
              </a:rPr>
              <a:t>      </a:t>
            </a:r>
            <a:r>
              <a:rPr lang="en-US" sz="2400" b="0" dirty="0" err="1">
                <a:solidFill>
                  <a:srgbClr val="FF0000"/>
                </a:solidFill>
                <a:latin typeface="微软雅黑" panose="020B0503020204020204" charset="-122"/>
                <a:ea typeface="微软雅黑" panose="020B0503020204020204" charset="-122"/>
                <a:cs typeface="微软雅黑" panose="020B0503020204020204" charset="-122"/>
              </a:rPr>
              <a:t>E.选择联接型式</a:t>
            </a:r>
            <a:r>
              <a:rPr lang="en-US" sz="2400" b="0" dirty="0">
                <a:solidFill>
                  <a:srgbClr val="FF0000"/>
                </a:solidFill>
                <a:latin typeface="微软雅黑" panose="020B0503020204020204" charset="-122"/>
                <a:ea typeface="微软雅黑" panose="020B0503020204020204" charset="-122"/>
                <a:cs typeface="微软雅黑" panose="020B0503020204020204" charset="-122"/>
              </a:rPr>
              <a:t>。</a:t>
            </a:r>
            <a:r>
              <a:rPr lang="zh-CN" sz="2400" b="0" dirty="0">
                <a:latin typeface="微软雅黑" panose="020B0503020204020204" charset="-122"/>
                <a:ea typeface="微软雅黑" panose="020B0503020204020204" charset="-122"/>
                <a:cs typeface="微软雅黑" panose="020B0503020204020204" charset="-122"/>
              </a:rPr>
              <a:t>联轴器联接型式的选择取决于主、从动端与轴的联接型式，一般采用键联接，为统一键联接型式及代号，在GB/T3852中规定了七种键槽型式，四种无键联接，用得较多的是A型键。</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circle(in)">
                                      <p:cBhvr>
                                        <p:cTn id="26" dur="20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5"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5" name="文本框 124"/>
          <p:cNvSpPr txBox="1"/>
          <p:nvPr/>
        </p:nvSpPr>
        <p:spPr>
          <a:xfrm>
            <a:off x="1937385" y="948055"/>
            <a:ext cx="8475345" cy="5446395"/>
          </a:xfrm>
          <a:prstGeom prst="rect">
            <a:avLst/>
          </a:prstGeom>
          <a:noFill/>
          <a:ln w="9525">
            <a:noFill/>
          </a:ln>
        </p:spPr>
        <p:txBody>
          <a:bodyPr wrap="square">
            <a:sp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（2）离合器</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离合器在机器运转中可将转动系统随时分离或接合。对离合器的基本要求有：接合平稳，分离迅速而彻底；调节和修理方便；轮廓尺寸小；质量小；耐磨性好和有足够的散热能力；操作方便省力。</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常用的离合器类型有：</a:t>
            </a:r>
          </a:p>
          <a:p>
            <a:pPr indent="266700">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①按控制方式：手动控制和自动控制。</a:t>
            </a:r>
          </a:p>
          <a:p>
            <a:pPr indent="266700">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②按工作原理：机械式；气动式；液压式；电磁式；超越式；离心式；安全离合器。</a:t>
            </a:r>
            <a:endParaRPr lang="zh-CN" altLang="en-US" sz="2400" b="0" dirty="0">
              <a:latin typeface="微软雅黑" panose="020B0503020204020204" charset="-122"/>
              <a:ea typeface="微软雅黑" panose="020B0503020204020204" charset="-122"/>
              <a:cs typeface="微软雅黑" panose="020B0503020204020204" charset="-122"/>
            </a:endParaRPr>
          </a:p>
          <a:p>
            <a:pPr indent="266700"/>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circle(in)">
                                      <p:cBhvr>
                                        <p:cTn id="26" dur="20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5"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6" name="文本框 125"/>
          <p:cNvSpPr txBox="1"/>
          <p:nvPr/>
        </p:nvSpPr>
        <p:spPr>
          <a:xfrm>
            <a:off x="1868805" y="1136015"/>
            <a:ext cx="5080000" cy="460375"/>
          </a:xfrm>
          <a:prstGeom prst="rect">
            <a:avLst/>
          </a:prstGeom>
          <a:noFill/>
          <a:ln w="9525">
            <a:noFill/>
          </a:ln>
        </p:spPr>
        <p:txBody>
          <a:bodyPr>
            <a:spAutoFit/>
          </a:bodyPr>
          <a:lstStyle/>
          <a:p>
            <a:pPr indent="0"/>
            <a:r>
              <a:rPr lang="zh-CN" sz="2400" b="0" dirty="0">
                <a:latin typeface="微软雅黑" panose="020B0503020204020204" charset="-122"/>
                <a:ea typeface="微软雅黑" panose="020B0503020204020204" charset="-122"/>
                <a:cs typeface="微软雅黑" panose="020B0503020204020204" charset="-122"/>
              </a:rPr>
              <a:t>1）牙嵌离合器</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4177665" y="2159000"/>
            <a:ext cx="5791200" cy="3833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fade">
                                      <p:cBhvr>
                                        <p:cTn id="26" dur="500"/>
                                        <p:tgtEl>
                                          <p:spTgt spid="126"/>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6"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6" name="文本框 125"/>
          <p:cNvSpPr txBox="1"/>
          <p:nvPr/>
        </p:nvSpPr>
        <p:spPr>
          <a:xfrm>
            <a:off x="2887345" y="1998345"/>
            <a:ext cx="3295015" cy="2861310"/>
          </a:xfrm>
          <a:prstGeom prst="rect">
            <a:avLst/>
          </a:prstGeom>
          <a:noFill/>
          <a:ln w="9525">
            <a:noFill/>
          </a:ln>
        </p:spPr>
        <p:txBody>
          <a:bodyPr wrap="square">
            <a:sp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2）摩擦离合器。摩擦离合器可分为</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单盘式、多盘式和圆锥式三类，</a:t>
            </a:r>
            <a:r>
              <a:rPr lang="zh-CN" sz="2400" b="0" dirty="0">
                <a:latin typeface="微软雅黑" panose="020B0503020204020204" charset="-122"/>
                <a:ea typeface="微软雅黑" panose="020B0503020204020204" charset="-122"/>
                <a:cs typeface="微软雅黑" panose="020B0503020204020204" charset="-122"/>
              </a:rPr>
              <a:t>这里只简单介绍前两种。</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①单盘式摩擦。</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7056755" y="1470660"/>
            <a:ext cx="3540125" cy="41205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fade">
                                      <p:cBhvr>
                                        <p:cTn id="26" dur="500"/>
                                        <p:tgtEl>
                                          <p:spTgt spid="126"/>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6"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6" name="文本框 125"/>
          <p:cNvSpPr txBox="1"/>
          <p:nvPr/>
        </p:nvSpPr>
        <p:spPr>
          <a:xfrm>
            <a:off x="1746250" y="1572260"/>
            <a:ext cx="4686300" cy="3415030"/>
          </a:xfrm>
          <a:prstGeom prst="rect">
            <a:avLst/>
          </a:prstGeom>
          <a:noFill/>
          <a:ln w="9525">
            <a:noFill/>
          </a:ln>
        </p:spPr>
        <p:txBody>
          <a:bodyPr wrap="square">
            <a:spAutoFit/>
          </a:bodyPr>
          <a:lstStyle/>
          <a:p>
            <a:pPr indent="0"/>
            <a:r>
              <a:rPr lang="zh-CN" sz="2400" b="0" dirty="0">
                <a:latin typeface="微软雅黑" panose="020B0503020204020204" charset="-122"/>
                <a:ea typeface="微软雅黑" panose="020B0503020204020204" charset="-122"/>
              </a:rPr>
              <a:t>②多盘式摩擦离合器。</a:t>
            </a:r>
          </a:p>
          <a:p>
            <a:pPr indent="0"/>
            <a:endParaRPr lang="zh-CN" altLang="en-US" sz="2400" b="0" dirty="0">
              <a:latin typeface="微软雅黑" panose="020B0503020204020204" charset="-122"/>
              <a:ea typeface="微软雅黑" panose="020B0503020204020204" charset="-122"/>
            </a:endParaRPr>
          </a:p>
          <a:p>
            <a:pPr indent="0"/>
            <a:r>
              <a:rPr lang="en-US" altLang="zh-CN" sz="2400" b="0" dirty="0">
                <a:latin typeface="微软雅黑" panose="020B0503020204020204" charset="-122"/>
                <a:ea typeface="微软雅黑" panose="020B0503020204020204" charset="-122"/>
              </a:rPr>
              <a:t>       </a:t>
            </a:r>
            <a:r>
              <a:rPr lang="zh-CN" altLang="en-US" sz="2400" b="0" dirty="0">
                <a:latin typeface="微软雅黑" panose="020B0503020204020204" charset="-122"/>
                <a:ea typeface="微软雅黑" panose="020B0503020204020204" charset="-122"/>
              </a:rPr>
              <a:t>多盘式摩擦离合器的优点是径向尺寸小而承载能力大，联接平稳，因此适用的载荷范围大，应用较广。</a:t>
            </a:r>
          </a:p>
          <a:p>
            <a:pPr indent="0"/>
            <a:r>
              <a:rPr lang="en-US" altLang="zh-CN" sz="2400" b="0" dirty="0">
                <a:latin typeface="微软雅黑" panose="020B0503020204020204" charset="-122"/>
                <a:ea typeface="微软雅黑" panose="020B0503020204020204" charset="-122"/>
              </a:rPr>
              <a:t>       </a:t>
            </a:r>
            <a:r>
              <a:rPr lang="zh-CN" altLang="en-US" sz="2400" b="0" dirty="0">
                <a:latin typeface="微软雅黑" panose="020B0503020204020204" charset="-122"/>
                <a:ea typeface="微软雅黑" panose="020B0503020204020204" charset="-122"/>
              </a:rPr>
              <a:t>其缺点是盘数多，结构复杂，离合动作缓慢，发热、磨损较严重。</a:t>
            </a:r>
          </a:p>
        </p:txBody>
      </p:sp>
      <p:pic>
        <p:nvPicPr>
          <p:cNvPr id="21" name="图片 20"/>
          <p:cNvPicPr>
            <a:picLocks noChangeAspect="1"/>
          </p:cNvPicPr>
          <p:nvPr/>
        </p:nvPicPr>
        <p:blipFill>
          <a:blip r:embed="rId18"/>
          <a:stretch>
            <a:fillRect/>
          </a:stretch>
        </p:blipFill>
        <p:spPr>
          <a:xfrm>
            <a:off x="6805295" y="1572260"/>
            <a:ext cx="3595370" cy="39871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wheel(1)">
                                      <p:cBhvr>
                                        <p:cTn id="26" dur="2000"/>
                                        <p:tgtEl>
                                          <p:spTgt spid="126"/>
                                        </p:tgtEl>
                                      </p:cBhvr>
                                    </p:animEffect>
                                  </p:childTnLst>
                                </p:cTn>
                              </p:par>
                              <p:par>
                                <p:cTn id="27" presetID="21" presetClass="entr" presetSubtype="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heel(1)">
                                      <p:cBhvr>
                                        <p:cTn id="2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6"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149</a:t>
            </a:fld>
            <a:endParaRPr lang="zh-CN" altLang="en-US"/>
          </a:p>
        </p:txBody>
      </p:sp>
      <p:sp>
        <p:nvSpPr>
          <p:cNvPr id="126" name="文本框 125"/>
          <p:cNvSpPr txBox="1"/>
          <p:nvPr/>
        </p:nvSpPr>
        <p:spPr>
          <a:xfrm>
            <a:off x="1786890" y="709295"/>
            <a:ext cx="9189720" cy="5446395"/>
          </a:xfrm>
          <a:prstGeom prst="rect">
            <a:avLst/>
          </a:prstGeom>
          <a:noFill/>
          <a:ln w="9525">
            <a:noFill/>
          </a:ln>
        </p:spPr>
        <p:txBody>
          <a:bodyPr wrap="square">
            <a:spAutoFit/>
          </a:bodyPr>
          <a:lstStyle/>
          <a:p>
            <a:pPr indent="266700">
              <a:lnSpc>
                <a:spcPct val="150000"/>
              </a:lnSpc>
            </a:pPr>
            <a:r>
              <a:rPr lang="zh-CN" sz="2400" b="0" dirty="0">
                <a:latin typeface="微软雅黑" panose="020B0503020204020204" charset="-122"/>
                <a:ea typeface="微软雅黑" panose="020B0503020204020204" charset="-122"/>
              </a:rPr>
              <a:t>与牙嵌离合器比较，摩擦离合器的优点是：</a:t>
            </a:r>
          </a:p>
          <a:p>
            <a:pPr indent="266700">
              <a:lnSpc>
                <a:spcPct val="150000"/>
              </a:lnSpc>
            </a:pPr>
            <a:r>
              <a:rPr lang="zh-CN" sz="2400" b="0" dirty="0">
                <a:latin typeface="微软雅黑" panose="020B0503020204020204" charset="-122"/>
                <a:ea typeface="微软雅黑" panose="020B0503020204020204" charset="-122"/>
              </a:rPr>
              <a:t>①可以在被联接两轴转速相差较大时接合。</a:t>
            </a:r>
          </a:p>
          <a:p>
            <a:pPr indent="266700">
              <a:lnSpc>
                <a:spcPct val="150000"/>
              </a:lnSpc>
            </a:pPr>
            <a:r>
              <a:rPr lang="zh-CN" sz="2400" b="0" dirty="0">
                <a:latin typeface="微软雅黑" panose="020B0503020204020204" charset="-122"/>
                <a:ea typeface="微软雅黑" panose="020B0503020204020204" charset="-122"/>
              </a:rPr>
              <a:t>②接合和分离的过程较平稳，可以用改变摩擦面上压紧力大小的方法调节从动轴的加速过程。</a:t>
            </a:r>
          </a:p>
          <a:p>
            <a:pPr indent="266700">
              <a:lnSpc>
                <a:spcPct val="150000"/>
              </a:lnSpc>
            </a:pPr>
            <a:r>
              <a:rPr lang="zh-CN" sz="2400" b="0" dirty="0">
                <a:latin typeface="微软雅黑" panose="020B0503020204020204" charset="-122"/>
                <a:ea typeface="微软雅黑" panose="020B0503020204020204" charset="-122"/>
              </a:rPr>
              <a:t>③过载时的打滑可避免其他零件损坏。由于上述优点，故摩擦离合器应用较广。</a:t>
            </a:r>
          </a:p>
          <a:p>
            <a:pPr indent="266700">
              <a:lnSpc>
                <a:spcPct val="150000"/>
              </a:lnSpc>
            </a:pPr>
            <a:r>
              <a:rPr lang="zh-CN" sz="2400" dirty="0">
                <a:latin typeface="微软雅黑" panose="020B0503020204020204" charset="-122"/>
                <a:ea typeface="微软雅黑" panose="020B0503020204020204" charset="-122"/>
                <a:sym typeface="+mn-ea"/>
              </a:rPr>
              <a:t>其缺点是：</a:t>
            </a:r>
          </a:p>
          <a:p>
            <a:pPr indent="266700">
              <a:lnSpc>
                <a:spcPct val="150000"/>
              </a:lnSpc>
            </a:pPr>
            <a:r>
              <a:rPr lang="zh-CN" sz="2400" dirty="0">
                <a:latin typeface="微软雅黑" panose="020B0503020204020204" charset="-122"/>
                <a:ea typeface="微软雅黑" panose="020B0503020204020204" charset="-122"/>
                <a:sym typeface="+mn-ea"/>
              </a:rPr>
              <a:t>①结构较复杂，成本较高。</a:t>
            </a:r>
          </a:p>
          <a:p>
            <a:pPr indent="266700">
              <a:lnSpc>
                <a:spcPct val="150000"/>
              </a:lnSpc>
            </a:pPr>
            <a:r>
              <a:rPr lang="zh-CN" sz="2400" dirty="0">
                <a:latin typeface="微软雅黑" panose="020B0503020204020204" charset="-122"/>
                <a:ea typeface="微软雅黑" panose="020B0503020204020204" charset="-122"/>
                <a:sym typeface="+mn-ea"/>
              </a:rPr>
              <a:t>②可能产生滑动，不能保证被联接两轴精确地同步转动。</a:t>
            </a:r>
            <a:endParaRPr lang="zh-CN" altLang="en-US" sz="2400" b="0" dirty="0">
              <a:latin typeface="微软雅黑" panose="020B0503020204020204" charset="-122"/>
              <a:ea typeface="微软雅黑" panose="020B0503020204020204" charset="-122"/>
            </a:endParaRPr>
          </a:p>
          <a:p>
            <a:pPr indent="266700"/>
            <a:endParaRPr lang="zh-CN" altLang="en-US" sz="2400" b="0" dirty="0">
              <a:latin typeface="微软雅黑" panose="020B0503020204020204" charset="-122"/>
              <a:ea typeface="微软雅黑" panose="020B0503020204020204" charset="-122"/>
            </a:endParaRPr>
          </a:p>
        </p:txBody>
      </p:sp>
      <p:sp>
        <p:nvSpPr>
          <p:cNvPr id="127" name="文本框 126"/>
          <p:cNvSpPr txBox="1"/>
          <p:nvPr/>
        </p:nvSpPr>
        <p:spPr>
          <a:xfrm>
            <a:off x="3556000" y="4672330"/>
            <a:ext cx="5080000" cy="645160"/>
          </a:xfrm>
          <a:prstGeom prst="rect">
            <a:avLst/>
          </a:prstGeom>
          <a:noFill/>
          <a:ln w="9525">
            <a:noFill/>
          </a:ln>
        </p:spPr>
        <p:txBody>
          <a:bodyPr>
            <a:spAutoFit/>
          </a:bodyPr>
          <a:lstStyle/>
          <a:p>
            <a:pPr indent="266700"/>
            <a:endParaRPr lang="zh-CN" b="0">
              <a:ea typeface="宋体" panose="02010600030101010101" pitchFamily="2" charset="-122"/>
            </a:endParaRPr>
          </a:p>
          <a:p>
            <a:pPr indent="266700"/>
            <a:endParaRPr lang="zh-CN" altLang="en-US" b="0">
              <a:ea typeface="宋体" panose="02010600030101010101" pitchFamily="2" charset="-122"/>
            </a:endParaRPr>
          </a:p>
        </p:txBody>
      </p:sp>
      <p:sp>
        <p:nvSpPr>
          <p:cNvPr id="5" name="矩形 4"/>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0" y="0"/>
            <a:ext cx="1376624" cy="1371254"/>
            <a:chOff x="0" y="0"/>
            <a:chExt cx="1376624" cy="1371254"/>
          </a:xfrm>
        </p:grpSpPr>
        <p:sp>
          <p:nvSpPr>
            <p:cNvPr id="7"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2"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3"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4"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5" name="文本框 14"/>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6" name="组合 15"/>
          <p:cNvGrpSpPr/>
          <p:nvPr/>
        </p:nvGrpSpPr>
        <p:grpSpPr>
          <a:xfrm>
            <a:off x="8694421" y="160383"/>
            <a:ext cx="498667" cy="608282"/>
            <a:chOff x="9473648" y="1406690"/>
            <a:chExt cx="1107403" cy="1222002"/>
          </a:xfrm>
        </p:grpSpPr>
        <p:pic>
          <p:nvPicPr>
            <p:cNvPr id="17" name="图片 16"/>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8" name="图片 17"/>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9" name="组合 18"/>
          <p:cNvGrpSpPr/>
          <p:nvPr/>
        </p:nvGrpSpPr>
        <p:grpSpPr>
          <a:xfrm>
            <a:off x="9370244" y="122035"/>
            <a:ext cx="2821756" cy="504000"/>
            <a:chOff x="0" y="4216400"/>
            <a:chExt cx="3290629" cy="866458"/>
          </a:xfrm>
          <a:solidFill>
            <a:srgbClr val="4679A7"/>
          </a:solidFill>
        </p:grpSpPr>
        <p:sp>
          <p:nvSpPr>
            <p:cNvPr id="20"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1"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nodeType="withEffect">
                                  <p:stCondLst>
                                    <p:cond delay="25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250"/>
                                        <p:tgtEl>
                                          <p:spTgt spid="16"/>
                                        </p:tgtEl>
                                      </p:cBhvr>
                                    </p:animEffect>
                                  </p:childTnLst>
                                </p:cTn>
                              </p:par>
                              <p:par>
                                <p:cTn id="19" presetID="22" presetClass="entr" presetSubtype="8"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circle(in)">
                                      <p:cBhvr>
                                        <p:cTn id="26" dur="20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4" grpId="0" bldLvl="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962000" y="1190316"/>
            <a:ext cx="9182250" cy="1569660"/>
          </a:xfrm>
          <a:prstGeom prst="rect">
            <a:avLst/>
          </a:prstGeom>
          <a:noFill/>
        </p:spPr>
        <p:txBody>
          <a:bodyPr wrap="square">
            <a:spAutoFit/>
          </a:bodyPr>
          <a:lstStyle/>
          <a:p>
            <a:pPr indent="266700" algn="just"/>
            <a:r>
              <a:rPr lang="zh-CN" altLang="zh-CN" sz="2400" kern="100" dirty="0">
                <a:effectLst/>
                <a:latin typeface="微软雅黑" panose="020B0503020204020204" charset="-122"/>
                <a:ea typeface="微软雅黑" panose="020B0503020204020204" charset="-122"/>
              </a:rPr>
              <a:t>二、链传动识别</a:t>
            </a:r>
          </a:p>
          <a:p>
            <a:pPr indent="266700" algn="just">
              <a:tabLst>
                <a:tab pos="238125" algn="l"/>
              </a:tabLst>
            </a:pPr>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链传动的结构和应用</a:t>
            </a:r>
            <a:endParaRPr lang="en-US" altLang="zh-CN" sz="2400" kern="100" dirty="0">
              <a:effectLst/>
              <a:latin typeface="微软雅黑" panose="020B0503020204020204" charset="-122"/>
              <a:ea typeface="微软雅黑" panose="020B0503020204020204" charset="-122"/>
            </a:endParaRPr>
          </a:p>
          <a:p>
            <a:pPr indent="266700" algn="just">
              <a:tabLst>
                <a:tab pos="238125" algn="l"/>
              </a:tabLst>
            </a:pPr>
            <a:r>
              <a:rPr lang="en-US" altLang="zh-CN" sz="2400" kern="100" dirty="0">
                <a:latin typeface="微软雅黑" panose="020B0503020204020204" charset="-122"/>
                <a:ea typeface="微软雅黑" panose="020B0503020204020204" charset="-122"/>
              </a:rPr>
              <a:t>    </a:t>
            </a:r>
            <a:r>
              <a:rPr lang="zh-CN" altLang="zh-CN" sz="2400" kern="100" dirty="0">
                <a:latin typeface="微软雅黑" panose="020B0503020204020204" charset="-122"/>
                <a:ea typeface="微软雅黑" panose="020B0503020204020204" charset="-122"/>
              </a:rPr>
              <a:t>链传动为具有中间挠性件的啮合传动。它同时具有刚、柔特点，是一种应用十分广泛的机械传动形式。</a:t>
            </a:r>
          </a:p>
        </p:txBody>
      </p:sp>
      <p:pic>
        <p:nvPicPr>
          <p:cNvPr id="23" name="图片 22"/>
          <p:cNvPicPr>
            <a:picLocks noChangeAspect="1"/>
          </p:cNvPicPr>
          <p:nvPr/>
        </p:nvPicPr>
        <p:blipFill>
          <a:blip r:embed="rId18"/>
          <a:stretch>
            <a:fillRect/>
          </a:stretch>
        </p:blipFill>
        <p:spPr>
          <a:xfrm>
            <a:off x="1174044" y="2759976"/>
            <a:ext cx="5064890" cy="3694879"/>
          </a:xfrm>
          <a:prstGeom prst="rect">
            <a:avLst/>
          </a:prstGeom>
        </p:spPr>
      </p:pic>
      <p:pic>
        <p:nvPicPr>
          <p:cNvPr id="24" name="图片 23"/>
          <p:cNvPicPr>
            <a:picLocks noChangeAspect="1"/>
          </p:cNvPicPr>
          <p:nvPr/>
        </p:nvPicPr>
        <p:blipFill>
          <a:blip r:embed="rId19"/>
          <a:stretch>
            <a:fillRect/>
          </a:stretch>
        </p:blipFill>
        <p:spPr>
          <a:xfrm>
            <a:off x="6342567" y="3429000"/>
            <a:ext cx="4675389" cy="26027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7" name="文本框 126"/>
          <p:cNvSpPr txBox="1"/>
          <p:nvPr/>
        </p:nvSpPr>
        <p:spPr>
          <a:xfrm>
            <a:off x="1651000" y="987425"/>
            <a:ext cx="5080000" cy="5262245"/>
          </a:xfrm>
          <a:prstGeom prst="rect">
            <a:avLst/>
          </a:prstGeom>
          <a:noFill/>
          <a:ln w="9525">
            <a:noFill/>
          </a:ln>
        </p:spPr>
        <p:txBody>
          <a:bodyPr>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3）离心式离合器</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其工作原理是：在两个拉伸螺旋弹簧的弹力作用下，主动部分的一对闸块2与从动部分的鼓轮l脱开，当转速达到某一数值时，离心力增加到能克服弹簧拉力时，便使闸块2绕其支点向外摆动与从动鼓轮1压紧，离合器即进入接合状态。当接合面上产生的摩擦力矩足够大时，主、从动轴即一起转动。闭式离心离合器的工作原理与上述相反。在正常工作条件下，闸块与鼓轮表面压紧，转速超过一定数值后，闸块在压缩弹簧作用下与鼓轮脱离，从而脱开联接。</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7778115" y="1008380"/>
            <a:ext cx="3630930" cy="5277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7"/>
                                        </p:tgtEl>
                                        <p:attrNameLst>
                                          <p:attrName>style.visibility</p:attrName>
                                        </p:attrNameLst>
                                      </p:cBhvr>
                                      <p:to>
                                        <p:strVal val="visible"/>
                                      </p:to>
                                    </p:set>
                                    <p:animEffect transition="in" filter="fade">
                                      <p:cBhvr>
                                        <p:cTn id="26" dur="500"/>
                                        <p:tgtEl>
                                          <p:spTgt spid="127"/>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7"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7" name="文本框 126"/>
          <p:cNvSpPr txBox="1"/>
          <p:nvPr/>
        </p:nvSpPr>
        <p:spPr>
          <a:xfrm>
            <a:off x="1120140" y="1484948"/>
            <a:ext cx="5080000" cy="3969385"/>
          </a:xfrm>
          <a:prstGeom prst="rect">
            <a:avLst/>
          </a:prstGeom>
          <a:noFill/>
          <a:ln w="9525">
            <a:noFill/>
          </a:ln>
        </p:spPr>
        <p:txBody>
          <a:bodyPr>
            <a:sp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4）电磁离合器</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电磁离合器靠线圈的通断电来控制离合器的接合与分离。如在主动与从动件之间放置磁粉（通电前磁粉处于自由状态），则可以加强两者之间的接合力，这样的离合器称为磁粉式电磁离合器</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6718300" y="2661920"/>
            <a:ext cx="4859020" cy="26250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7"/>
                                        </p:tgtEl>
                                        <p:attrNameLst>
                                          <p:attrName>style.visibility</p:attrName>
                                        </p:attrNameLst>
                                      </p:cBhvr>
                                      <p:to>
                                        <p:strVal val="visible"/>
                                      </p:to>
                                    </p:set>
                                    <p:animEffect transition="in" filter="fade">
                                      <p:cBhvr>
                                        <p:cTn id="26" dur="500"/>
                                        <p:tgtEl>
                                          <p:spTgt spid="127"/>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7"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7" name="文本框 126"/>
          <p:cNvSpPr txBox="1"/>
          <p:nvPr/>
        </p:nvSpPr>
        <p:spPr>
          <a:xfrm>
            <a:off x="2235200" y="1409065"/>
            <a:ext cx="3461385" cy="3969385"/>
          </a:xfrm>
          <a:prstGeom prst="rect">
            <a:avLst/>
          </a:prstGeom>
          <a:noFill/>
          <a:ln w="9525">
            <a:noFill/>
          </a:ln>
        </p:spPr>
        <p:txBody>
          <a:bodyPr wrap="square">
            <a:sp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5）超越离合器</a:t>
            </a:r>
            <a:endParaRPr lang="zh-CN" sz="2400" b="0" dirty="0">
              <a:solidFill>
                <a:srgbClr val="000000"/>
              </a:solidFill>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400" b="0" dirty="0">
                <a:solidFill>
                  <a:srgbClr val="000000"/>
                </a:solidFill>
                <a:latin typeface="微软雅黑" panose="020B0503020204020204" charset="-122"/>
                <a:ea typeface="微软雅黑" panose="020B0503020204020204" charset="-122"/>
                <a:cs typeface="微软雅黑" panose="020B0503020204020204" charset="-122"/>
              </a:rPr>
              <a:t>      </a:t>
            </a:r>
            <a:r>
              <a:rPr lang="zh-CN" sz="2400" b="0" dirty="0">
                <a:solidFill>
                  <a:srgbClr val="000000"/>
                </a:solidFill>
                <a:latin typeface="微软雅黑" panose="020B0503020204020204" charset="-122"/>
                <a:ea typeface="微软雅黑" panose="020B0503020204020204" charset="-122"/>
                <a:cs typeface="微软雅黑" panose="020B0503020204020204" charset="-122"/>
              </a:rPr>
              <a:t>可实现单向超越（或接合），接合比较平稳，无噪声。有滚柱式超越离合器和棘轮式超越离合器</a:t>
            </a:r>
            <a:r>
              <a:rPr lang="zh-CN" sz="2400" b="0" dirty="0">
                <a:latin typeface="微软雅黑" panose="020B0503020204020204" charset="-122"/>
                <a:ea typeface="微软雅黑" panose="020B0503020204020204" charset="-122"/>
                <a:cs typeface="微软雅黑" panose="020B0503020204020204" charset="-122"/>
              </a:rPr>
              <a:t>（自行车后轮轴，俗称飞轮）</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7541895" y="2045970"/>
            <a:ext cx="2822575" cy="2969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7"/>
                                        </p:tgtEl>
                                        <p:attrNameLst>
                                          <p:attrName>style.visibility</p:attrName>
                                        </p:attrNameLst>
                                      </p:cBhvr>
                                      <p:to>
                                        <p:strVal val="visible"/>
                                      </p:to>
                                    </p:set>
                                    <p:animEffect transition="in" filter="fade">
                                      <p:cBhvr>
                                        <p:cTn id="26" dur="500"/>
                                        <p:tgtEl>
                                          <p:spTgt spid="127"/>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7"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7" name="文本框 126"/>
          <p:cNvSpPr txBox="1"/>
          <p:nvPr/>
        </p:nvSpPr>
        <p:spPr>
          <a:xfrm>
            <a:off x="1121410" y="942340"/>
            <a:ext cx="10873740" cy="4523105"/>
          </a:xfrm>
          <a:prstGeom prst="rect">
            <a:avLst/>
          </a:prstGeom>
          <a:noFill/>
          <a:ln w="9525">
            <a:noFill/>
          </a:ln>
        </p:spPr>
        <p:txBody>
          <a:bodyPr wrap="square">
            <a:spAutoFit/>
          </a:bodyPr>
          <a:lstStyle/>
          <a:p>
            <a:pPr indent="266700">
              <a:lnSpc>
                <a:spcPct val="150000"/>
              </a:lnSpc>
            </a:pPr>
            <a:r>
              <a:rPr lang="en-US" sz="2400" b="0" dirty="0">
                <a:latin typeface="微软雅黑" panose="020B0503020204020204" charset="-122"/>
                <a:ea typeface="微软雅黑" panose="020B0503020204020204" charset="-122"/>
                <a:cs typeface="微软雅黑" panose="020B0503020204020204" charset="-122"/>
              </a:rPr>
              <a:t>4.</a:t>
            </a:r>
            <a:r>
              <a:rPr lang="zh-CN" sz="2400" b="0" dirty="0">
                <a:latin typeface="微软雅黑" panose="020B0503020204020204" charset="-122"/>
                <a:ea typeface="微软雅黑" panose="020B0503020204020204" charset="-122"/>
                <a:cs typeface="微软雅黑" panose="020B0503020204020204" charset="-122"/>
              </a:rPr>
              <a:t>弹簧</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（1）弹簧的功用</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弹簧是一种弹性元件，它可以在载荷作用下产生较大的弹性变形。弹簧在各类机械中应用十分广泛，主要用于：</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1)控制机构的运动，如制动器、离合器中的控制弹簧，内燃机气缸的阀门弹簧等。</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2)减振和缓冲，如汽车、火车车厢下的减振弹簧，以及各种缓冲器用的弹簧等。</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3)储存及输出能量，如钟表弹簧、枪栓弹簧等。</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4)测量力的大小，如测力器和弹簧秤中的弹簧等。</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7"/>
                                        </p:tgtEl>
                                        <p:attrNameLst>
                                          <p:attrName>style.visibility</p:attrName>
                                        </p:attrNameLst>
                                      </p:cBhvr>
                                      <p:to>
                                        <p:strVal val="visible"/>
                                      </p:to>
                                    </p:set>
                                    <p:animEffect transition="in" filter="fade">
                                      <p:cBhvr>
                                        <p:cTn id="2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7"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7" name="文本框 126"/>
          <p:cNvSpPr txBox="1"/>
          <p:nvPr/>
        </p:nvSpPr>
        <p:spPr>
          <a:xfrm>
            <a:off x="1541144" y="942340"/>
            <a:ext cx="10036455" cy="5367020"/>
          </a:xfrm>
          <a:prstGeom prst="rect">
            <a:avLst/>
          </a:prstGeom>
          <a:noFill/>
          <a:ln w="9525">
            <a:noFill/>
          </a:ln>
        </p:spPr>
        <p:txBody>
          <a:bodyPr wrap="square">
            <a:spAutoFit/>
          </a:bodyPr>
          <a:lstStyle/>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（2）弹簧的类型</a:t>
            </a:r>
            <a:endParaRPr lang="en-US" sz="24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2400" b="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）性质不同可分为：压缩弹簧、拉伸弹簧、扭转弹簧和弯曲弹簧。</a:t>
            </a:r>
            <a:endParaRPr lang="en-US" sz="24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2400" b="0" dirty="0">
                <a:latin typeface="微软雅黑" panose="020B0503020204020204" charset="-122"/>
                <a:ea typeface="微软雅黑" panose="020B0503020204020204" charset="-122"/>
                <a:cs typeface="微软雅黑" panose="020B0503020204020204" charset="-122"/>
              </a:rPr>
              <a:t>2</a:t>
            </a:r>
            <a:r>
              <a:rPr lang="zh-CN" sz="2400" b="0" dirty="0">
                <a:latin typeface="微软雅黑" panose="020B0503020204020204" charset="-122"/>
                <a:ea typeface="微软雅黑" panose="020B0503020204020204" charset="-122"/>
                <a:cs typeface="微软雅黑" panose="020B0503020204020204" charset="-122"/>
              </a:rPr>
              <a:t>）按外形不同可分为：螺旋弹簧、碟形簧、环形簧、涡卷弹簧和板簧。</a:t>
            </a:r>
          </a:p>
          <a:p>
            <a:pPr indent="266700">
              <a:lnSpc>
                <a:spcPct val="130000"/>
              </a:lnSpc>
              <a:spcBef>
                <a:spcPts val="0"/>
              </a:spcBef>
              <a:spcAft>
                <a:spcPts val="0"/>
              </a:spcAft>
            </a:pPr>
            <a:r>
              <a:rPr lang="en-US" sz="2400" b="0" dirty="0">
                <a:latin typeface="微软雅黑" panose="020B0503020204020204" charset="-122"/>
                <a:ea typeface="微软雅黑" panose="020B0503020204020204" charset="-122"/>
                <a:cs typeface="微软雅黑" panose="020B0503020204020204" charset="-122"/>
              </a:rPr>
              <a:t>3</a:t>
            </a:r>
            <a:r>
              <a:rPr lang="zh-CN" sz="2400" b="0" dirty="0">
                <a:latin typeface="微软雅黑" panose="020B0503020204020204" charset="-122"/>
                <a:ea typeface="微软雅黑" panose="020B0503020204020204" charset="-122"/>
                <a:cs typeface="微软雅黑" panose="020B0503020204020204" charset="-122"/>
              </a:rPr>
              <a:t>）按弹簧的重要性和载荷性质可分为：I类、II类、Ⅲ类。</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I类：受变载荷作用次数在106以上的重要弹簧（气门弹簧、制动弹簧）。</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II类：受变载荷作用次数在103～105以上或受冲击载荷的弹簧（调速器弹簧、车辆弹簧）。</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Ⅲ类：受变载荷作用次数在103以下（静载荷）的弹簧（安全阀弹簧、离合器弹簧）。</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螺旋弹簧是用弹簧丝卷绕制成的，由于制造简便，所以应用最广。在一般机械中，最常用的是圆柱螺旋弹簧。</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7"/>
                                        </p:tgtEl>
                                        <p:attrNameLst>
                                          <p:attrName>style.visibility</p:attrName>
                                        </p:attrNameLst>
                                      </p:cBhvr>
                                      <p:to>
                                        <p:strVal val="visible"/>
                                      </p:to>
                                    </p:set>
                                    <p:animEffect transition="in" filter="fade">
                                      <p:cBhvr>
                                        <p:cTn id="2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7"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273810" y="1089660"/>
            <a:ext cx="8604250" cy="5679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27" name="文本框 126"/>
          <p:cNvSpPr txBox="1"/>
          <p:nvPr/>
        </p:nvSpPr>
        <p:spPr>
          <a:xfrm>
            <a:off x="1991360" y="1076960"/>
            <a:ext cx="8930005" cy="1568450"/>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a:t>
            </a:r>
            <a:r>
              <a:rPr lang="en-US" altLang="zh-CN" sz="2400" b="0" dirty="0">
                <a:latin typeface="微软雅黑" panose="020B0503020204020204" charset="-122"/>
                <a:ea typeface="微软雅黑" panose="020B0503020204020204" charset="-122"/>
                <a:cs typeface="微软雅黑" panose="020B0503020204020204" charset="-122"/>
              </a:rPr>
              <a:t>3</a:t>
            </a:r>
            <a:r>
              <a:rPr lang="zh-CN" sz="2400" b="0" dirty="0">
                <a:latin typeface="微软雅黑" panose="020B0503020204020204" charset="-122"/>
                <a:ea typeface="微软雅黑" panose="020B0503020204020204" charset="-122"/>
                <a:cs typeface="微软雅黑" panose="020B0503020204020204" charset="-122"/>
              </a:rPr>
              <a:t>）弹簧特性线和刚度表示</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弹簧载荷与变形量之间的关系曲线称为弹簧特性线。使弹簧产生单位变形所需要的载荷称为弹簧的刚度，以k表示。</a:t>
            </a:r>
          </a:p>
          <a:p>
            <a:pPr indent="266700"/>
            <a:r>
              <a:rPr lang="zh-CN" sz="2400" b="0" dirty="0">
                <a:latin typeface="微软雅黑" panose="020B0503020204020204" charset="-122"/>
                <a:ea typeface="微软雅黑" panose="020B0503020204020204" charset="-122"/>
                <a:cs typeface="微软雅黑" panose="020B0503020204020204" charset="-122"/>
              </a:rPr>
              <a:t>拉、压弹簧：</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p:nvPr/>
        </p:nvPicPr>
        <p:blipFill>
          <a:blip r:embed="rId18"/>
          <a:stretch>
            <a:fillRect/>
          </a:stretch>
        </p:blipFill>
        <p:spPr>
          <a:xfrm>
            <a:off x="3102610" y="2553335"/>
            <a:ext cx="1293495" cy="875665"/>
          </a:xfrm>
          <a:prstGeom prst="rect">
            <a:avLst/>
          </a:prstGeom>
          <a:noFill/>
          <a:ln w="9525">
            <a:noFill/>
          </a:ln>
        </p:spPr>
      </p:pic>
      <p:sp>
        <p:nvSpPr>
          <p:cNvPr id="128" name="文本框 127"/>
          <p:cNvSpPr txBox="1"/>
          <p:nvPr/>
        </p:nvSpPr>
        <p:spPr>
          <a:xfrm>
            <a:off x="2336800" y="3429000"/>
            <a:ext cx="3623310" cy="460375"/>
          </a:xfrm>
          <a:prstGeom prst="rect">
            <a:avLst/>
          </a:prstGeom>
          <a:noFill/>
          <a:ln w="9525">
            <a:noFill/>
          </a:ln>
        </p:spPr>
        <p:txBody>
          <a:bodyPr wrap="square">
            <a:spAutoFit/>
          </a:bodyPr>
          <a:lstStyle/>
          <a:p>
            <a:pPr indent="266700"/>
            <a:r>
              <a:rPr lang="zh-CN" sz="2400" b="0">
                <a:latin typeface="微软雅黑" panose="020B0503020204020204" charset="-122"/>
                <a:ea typeface="微软雅黑" panose="020B0503020204020204" charset="-122"/>
                <a:cs typeface="微软雅黑" panose="020B0503020204020204" charset="-122"/>
              </a:rPr>
              <a:t>扭转弹簧：</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22" name="图片 21"/>
          <p:cNvPicPr/>
          <p:nvPr/>
        </p:nvPicPr>
        <p:blipFill>
          <a:blip r:embed="rId19"/>
          <a:stretch>
            <a:fillRect/>
          </a:stretch>
        </p:blipFill>
        <p:spPr>
          <a:xfrm>
            <a:off x="3556000" y="3905885"/>
            <a:ext cx="1163955" cy="890270"/>
          </a:xfrm>
          <a:prstGeom prst="rect">
            <a:avLst/>
          </a:prstGeom>
          <a:noFill/>
          <a:ln w="9525">
            <a:noFill/>
          </a:ln>
        </p:spPr>
      </p:pic>
      <p:sp>
        <p:nvSpPr>
          <p:cNvPr id="129" name="文本框 128"/>
          <p:cNvSpPr txBox="1"/>
          <p:nvPr/>
        </p:nvSpPr>
        <p:spPr>
          <a:xfrm>
            <a:off x="1746250" y="4862195"/>
            <a:ext cx="9174480" cy="942340"/>
          </a:xfrm>
          <a:prstGeom prst="rect">
            <a:avLst/>
          </a:prstGeom>
          <a:noFill/>
          <a:ln w="9525">
            <a:noFill/>
          </a:ln>
        </p:spPr>
        <p:txBody>
          <a:bodyPr>
            <a:noAutofit/>
          </a:bodyPr>
          <a:lstStyle/>
          <a:p>
            <a:pPr indent="266700"/>
            <a:r>
              <a:rPr lang="en-US" b="0">
                <a:latin typeface="Times New Roman" panose="02020603050405020304" pitchFamily="18" charset="0"/>
                <a:ea typeface="宋体" panose="02010600030101010101" pitchFamily="2" charset="-122"/>
                <a:cs typeface="Times New Roman" panose="02020603050405020304" pitchFamily="18" charset="0"/>
              </a:rPr>
              <a:t>     </a:t>
            </a:r>
          </a:p>
          <a:p>
            <a:pPr indent="266700"/>
            <a:r>
              <a:rPr lang="en-US" altLang="zh-CN" sz="2400" b="0">
                <a:latin typeface="微软雅黑" panose="020B0503020204020204" charset="-122"/>
                <a:ea typeface="微软雅黑" panose="020B0503020204020204" charset="-122"/>
              </a:rPr>
              <a:t>       </a:t>
            </a:r>
            <a:r>
              <a:rPr lang="zh-CN" sz="2400" b="0">
                <a:latin typeface="微软雅黑" panose="020B0503020204020204" charset="-122"/>
                <a:ea typeface="微软雅黑" panose="020B0503020204020204" charset="-122"/>
              </a:rPr>
              <a:t>弹簧特性线呈直线的，其刚度为常数，称为定刚度弹簧；当特性线呈折线或曲线时，其刚度是变化的，称为变刚度弹簧。</a:t>
            </a:r>
            <a:endParaRPr lang="zh-CN" altLang="en-US" sz="2400" b="0">
              <a:latin typeface="微软雅黑" panose="020B0503020204020204" charset="-122"/>
              <a:ea typeface="微软雅黑" panose="020B0503020204020204" charset="-122"/>
            </a:endParaRPr>
          </a:p>
        </p:txBody>
      </p:sp>
      <p:sp>
        <p:nvSpPr>
          <p:cNvPr id="23" name="文本框 22"/>
          <p:cNvSpPr txBox="1"/>
          <p:nvPr/>
        </p:nvSpPr>
        <p:spPr>
          <a:xfrm>
            <a:off x="5396865" y="3983355"/>
            <a:ext cx="2218690" cy="460375"/>
          </a:xfrm>
          <a:prstGeom prst="rect">
            <a:avLst/>
          </a:prstGeom>
          <a:noFill/>
        </p:spPr>
        <p:txBody>
          <a:bodyPr wrap="square" rtlCol="0">
            <a:spAutoFit/>
          </a:bodyPr>
          <a:lstStyle/>
          <a:p>
            <a:r>
              <a:rPr lang="en-US">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a:latin typeface="微软雅黑" panose="020B0503020204020204" charset="-122"/>
                <a:ea typeface="微软雅黑" panose="020B0503020204020204" charset="-122"/>
                <a:cs typeface="Times New Roman" panose="02020603050405020304" pitchFamily="18" charset="0"/>
                <a:sym typeface="+mn-ea"/>
              </a:rPr>
              <a:t>   (</a:t>
            </a:r>
            <a:r>
              <a:rPr lang="en-US" sz="2400">
                <a:latin typeface="微软雅黑" panose="020B0503020204020204" charset="-122"/>
                <a:ea typeface="微软雅黑" panose="020B0503020204020204" charset="-122"/>
                <a:sym typeface="+mn-ea"/>
              </a:rPr>
              <a:t>5-24</a:t>
            </a:r>
            <a:r>
              <a:rPr lang="en-US" sz="2400">
                <a:latin typeface="微软雅黑" panose="020B0503020204020204" charset="-122"/>
                <a:ea typeface="微软雅黑" panose="020B0503020204020204" charset="-122"/>
                <a:cs typeface="Times New Roman" panose="02020603050405020304" pitchFamily="18" charset="0"/>
                <a:sym typeface="+mn-ea"/>
              </a:rPr>
              <a:t>)</a:t>
            </a:r>
            <a:endParaRPr lang="en-US" sz="2400">
              <a:latin typeface="微软雅黑" panose="020B0503020204020204" charset="-122"/>
              <a:ea typeface="微软雅黑" panose="020B0503020204020204" charset="-122"/>
              <a:cs typeface="Times New Roman" panose="02020603050405020304" pitchFamily="18" charset="0"/>
            </a:endParaRPr>
          </a:p>
        </p:txBody>
      </p:sp>
      <p:sp>
        <p:nvSpPr>
          <p:cNvPr id="24" name="文本框 23"/>
          <p:cNvSpPr txBox="1"/>
          <p:nvPr/>
        </p:nvSpPr>
        <p:spPr>
          <a:xfrm>
            <a:off x="5413375" y="2783840"/>
            <a:ext cx="3429000" cy="460375"/>
          </a:xfrm>
          <a:prstGeom prst="rect">
            <a:avLst/>
          </a:prstGeom>
          <a:noFill/>
        </p:spPr>
        <p:txBody>
          <a:bodyPr wrap="square" rtlCol="0">
            <a:spAutoFit/>
          </a:bodyPr>
          <a:lstStyle/>
          <a:p>
            <a:r>
              <a:rPr lang="en-US" sz="2400">
                <a:latin typeface="微软雅黑" panose="020B0503020204020204" charset="-122"/>
                <a:ea typeface="微软雅黑" panose="020B0503020204020204" charset="-122"/>
                <a:cs typeface="Times New Roman" panose="02020603050405020304" pitchFamily="18" charset="0"/>
                <a:sym typeface="+mn-ea"/>
              </a:rPr>
              <a:t>    (</a:t>
            </a:r>
            <a:r>
              <a:rPr lang="en-US" sz="2400">
                <a:latin typeface="微软雅黑" panose="020B0503020204020204" charset="-122"/>
                <a:ea typeface="微软雅黑" panose="020B0503020204020204" charset="-122"/>
                <a:sym typeface="+mn-ea"/>
              </a:rPr>
              <a:t>5-23</a:t>
            </a:r>
            <a:r>
              <a:rPr lang="en-US" sz="2400">
                <a:latin typeface="微软雅黑" panose="020B0503020204020204" charset="-122"/>
                <a:ea typeface="微软雅黑" panose="020B0503020204020204" charset="-122"/>
                <a:cs typeface="Times New Roman" panose="02020603050405020304" pitchFamily="18" charset="0"/>
                <a:sym typeface="+mn-ea"/>
              </a:rPr>
              <a:t>)</a:t>
            </a:r>
            <a:endParaRPr lang="en-US" sz="240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7"/>
                                        </p:tgtEl>
                                        <p:attrNameLst>
                                          <p:attrName>style.visibility</p:attrName>
                                        </p:attrNameLst>
                                      </p:cBhvr>
                                      <p:to>
                                        <p:strVal val="visible"/>
                                      </p:to>
                                    </p:set>
                                    <p:animEffect transition="in" filter="fade">
                                      <p:cBhvr>
                                        <p:cTn id="26" dur="500"/>
                                        <p:tgtEl>
                                          <p:spTgt spid="127"/>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8"/>
                                        </p:tgtEl>
                                        <p:attrNameLst>
                                          <p:attrName>style.visibility</p:attrName>
                                        </p:attrNameLst>
                                      </p:cBhvr>
                                      <p:to>
                                        <p:strVal val="visible"/>
                                      </p:to>
                                    </p:set>
                                    <p:animEffect transition="in" filter="fade">
                                      <p:cBhvr>
                                        <p:cTn id="35" dur="500"/>
                                        <p:tgtEl>
                                          <p:spTgt spid="128"/>
                                        </p:tgtEl>
                                      </p:cBhvr>
                                    </p:animEffect>
                                  </p:childTnLst>
                                </p:cTn>
                              </p:par>
                              <p:par>
                                <p:cTn id="36" presetID="10" presetClass="entr" presetSubtype="0"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29"/>
                                        </p:tgtEl>
                                        <p:attrNameLst>
                                          <p:attrName>style.visibility</p:attrName>
                                        </p:attrNameLst>
                                      </p:cBhvr>
                                      <p:to>
                                        <p:strVal val="visible"/>
                                      </p:to>
                                    </p:set>
                                    <p:animEffect transition="in" filter="fade">
                                      <p:cBhvr>
                                        <p:cTn id="44"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27" grpId="0"/>
      <p:bldP spid="128" grpId="0"/>
      <p:bldP spid="129" grpId="0"/>
      <p:bldP spid="23" grpId="0"/>
      <p:bldP spid="24"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73AB9029-C960-B053-A524-2B7A78DDCEA6}"/>
              </a:ext>
            </a:extLst>
          </p:cNvPr>
          <p:cNvSpPr txBox="1"/>
          <p:nvPr/>
        </p:nvSpPr>
        <p:spPr>
          <a:xfrm>
            <a:off x="1817145" y="907784"/>
            <a:ext cx="9374730" cy="1689052"/>
          </a:xfrm>
          <a:prstGeom prst="rect">
            <a:avLst/>
          </a:prstGeom>
          <a:noFill/>
        </p:spPr>
        <p:txBody>
          <a:bodyPr wrap="square">
            <a:spAutoFit/>
          </a:bodyPr>
          <a:lstStyle/>
          <a:p>
            <a:pPr indent="266700" algn="just">
              <a:lnSpc>
                <a:spcPct val="150000"/>
              </a:lnSpc>
              <a:tabLst>
                <a:tab pos="5007610" algn="r"/>
              </a:tabLst>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）螺旋弹簧的结构</a:t>
            </a:r>
          </a:p>
          <a:p>
            <a:pPr indent="266700" algn="just">
              <a:lnSpc>
                <a:spcPct val="150000"/>
              </a:lnSpc>
              <a:tabLst>
                <a:tab pos="5007610" algn="r"/>
              </a:tabLst>
            </a:pP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）压缩弹簧弹簧两端的端面圈与邻圈并紧，不参与弹簧变形，只起支承的作用，俗称死圈。每端至少</a:t>
            </a:r>
            <a:r>
              <a:rPr lang="en-US" altLang="zh-CN" sz="2400" kern="100" dirty="0">
                <a:effectLst/>
                <a:latin typeface="微软雅黑" panose="020B0503020204020204" pitchFamily="34" charset="-122"/>
                <a:ea typeface="微软雅黑" panose="020B0503020204020204" pitchFamily="34" charset="-122"/>
              </a:rPr>
              <a:t>3/4</a:t>
            </a:r>
            <a:r>
              <a:rPr lang="zh-CN" altLang="zh-CN" sz="2400" kern="100" dirty="0">
                <a:effectLst/>
                <a:latin typeface="微软雅黑" panose="020B0503020204020204" pitchFamily="34" charset="-122"/>
                <a:ea typeface="微软雅黑" panose="020B0503020204020204" pitchFamily="34" charset="-122"/>
              </a:rPr>
              <a:t>圈，端头厚度</a:t>
            </a:r>
            <a:r>
              <a:rPr lang="en-US" altLang="zh-CN" sz="2400" kern="100" dirty="0">
                <a:effectLst/>
                <a:latin typeface="微软雅黑" panose="020B0503020204020204" pitchFamily="34" charset="-122"/>
                <a:ea typeface="微软雅黑" panose="020B0503020204020204" pitchFamily="34" charset="-122"/>
              </a:rPr>
              <a:t>≥d/8</a:t>
            </a:r>
            <a:r>
              <a:rPr lang="zh-CN" altLang="zh-CN" sz="2400" kern="100" dirty="0">
                <a:effectLst/>
                <a:latin typeface="微软雅黑" panose="020B0503020204020204" pitchFamily="34" charset="-122"/>
                <a:ea typeface="微软雅黑" panose="020B0503020204020204" pitchFamily="34" charset="-122"/>
              </a:rPr>
              <a:t>。</a:t>
            </a:r>
          </a:p>
        </p:txBody>
      </p:sp>
      <p:pic>
        <p:nvPicPr>
          <p:cNvPr id="26" name="图片 25">
            <a:extLst>
              <a:ext uri="{FF2B5EF4-FFF2-40B4-BE49-F238E27FC236}">
                <a16:creationId xmlns:a16="http://schemas.microsoft.com/office/drawing/2014/main" id="{E09F0BAA-20E2-8B80-15B8-BDA41865B6E1}"/>
              </a:ext>
            </a:extLst>
          </p:cNvPr>
          <p:cNvPicPr>
            <a:picLocks noChangeAspect="1"/>
          </p:cNvPicPr>
          <p:nvPr/>
        </p:nvPicPr>
        <p:blipFill>
          <a:blip r:embed="rId18"/>
          <a:stretch>
            <a:fillRect/>
          </a:stretch>
        </p:blipFill>
        <p:spPr>
          <a:xfrm>
            <a:off x="1962000" y="2722136"/>
            <a:ext cx="8529282" cy="30004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BE19C8F5-A6D6-73BA-C9F6-9D7D3EC1B994}"/>
              </a:ext>
            </a:extLst>
          </p:cNvPr>
          <p:cNvSpPr txBox="1"/>
          <p:nvPr/>
        </p:nvSpPr>
        <p:spPr>
          <a:xfrm>
            <a:off x="1395674" y="915410"/>
            <a:ext cx="9908130" cy="1569660"/>
          </a:xfrm>
          <a:prstGeom prst="rect">
            <a:avLst/>
          </a:prstGeom>
          <a:noFill/>
        </p:spPr>
        <p:txBody>
          <a:bodyPr wrap="square">
            <a:spAutoFit/>
          </a:bodyPr>
          <a:lstStyle/>
          <a:p>
            <a:pPr indent="266700" algn="just">
              <a:tabLst>
                <a:tab pos="5007610" algn="r"/>
              </a:tabLst>
            </a:pPr>
            <a:r>
              <a:rPr lang="en-US" altLang="zh-CN" sz="2400" kern="100" dirty="0">
                <a:effectLst/>
                <a:latin typeface="微软雅黑" panose="020B0503020204020204" pitchFamily="34" charset="-122"/>
                <a:ea typeface="微软雅黑" panose="020B0503020204020204" pitchFamily="34" charset="-122"/>
              </a:rPr>
              <a:t>YI</a:t>
            </a:r>
            <a:r>
              <a:rPr lang="zh-CN" altLang="zh-CN" sz="2400" kern="100" dirty="0">
                <a:effectLst/>
                <a:latin typeface="微软雅黑" panose="020B0503020204020204" pitchFamily="34" charset="-122"/>
                <a:ea typeface="微软雅黑" panose="020B0503020204020204" pitchFamily="34" charset="-122"/>
              </a:rPr>
              <a:t>型：并紧并磨平（稳定性好）。</a:t>
            </a:r>
          </a:p>
          <a:p>
            <a:pPr indent="266700" algn="just">
              <a:tabLst>
                <a:tab pos="5007610" algn="r"/>
              </a:tabLst>
            </a:pPr>
            <a:r>
              <a:rPr lang="en-US" altLang="zh-CN" sz="2400" kern="100" dirty="0" err="1">
                <a:effectLst/>
                <a:latin typeface="微软雅黑" panose="020B0503020204020204" pitchFamily="34" charset="-122"/>
                <a:ea typeface="微软雅黑" panose="020B0503020204020204" pitchFamily="34" charset="-122"/>
              </a:rPr>
              <a:t>YⅡ</a:t>
            </a:r>
            <a:r>
              <a:rPr lang="zh-CN" altLang="zh-CN" sz="2400" kern="100" dirty="0">
                <a:effectLst/>
                <a:latin typeface="微软雅黑" panose="020B0503020204020204" pitchFamily="34" charset="-122"/>
                <a:ea typeface="微软雅黑" panose="020B0503020204020204" pitchFamily="34" charset="-122"/>
              </a:rPr>
              <a:t>型：加热卷绕时弹簧丝两端锻扁且与邻圈并紧。</a:t>
            </a:r>
          </a:p>
          <a:p>
            <a:pPr indent="266700" algn="just">
              <a:tabLst>
                <a:tab pos="5007610" algn="r"/>
              </a:tabLst>
            </a:pPr>
            <a:r>
              <a:rPr lang="en-US" altLang="zh-CN" sz="2400" kern="100" dirty="0" err="1">
                <a:effectLst/>
                <a:latin typeface="微软雅黑" panose="020B0503020204020204" pitchFamily="34" charset="-122"/>
                <a:ea typeface="微软雅黑" panose="020B0503020204020204" pitchFamily="34" charset="-122"/>
              </a:rPr>
              <a:t>YⅢ</a:t>
            </a:r>
            <a:r>
              <a:rPr lang="zh-CN" altLang="zh-CN" sz="2400" kern="100" dirty="0">
                <a:effectLst/>
                <a:latin typeface="微软雅黑" panose="020B0503020204020204" pitchFamily="34" charset="-122"/>
                <a:ea typeface="微软雅黑" panose="020B0503020204020204" pitchFamily="34" charset="-122"/>
              </a:rPr>
              <a:t>型：并紧不磨平。一般：</a:t>
            </a:r>
            <a:r>
              <a:rPr lang="en-US" altLang="zh-CN" sz="2400" kern="100" dirty="0">
                <a:effectLst/>
                <a:latin typeface="微软雅黑" panose="020B0503020204020204" pitchFamily="34" charset="-122"/>
                <a:ea typeface="微软雅黑" panose="020B0503020204020204" pitchFamily="34" charset="-122"/>
              </a:rPr>
              <a:t>d≤0.5mm</a:t>
            </a:r>
            <a:r>
              <a:rPr lang="zh-CN" altLang="zh-CN" sz="2400" kern="100" dirty="0">
                <a:effectLst/>
                <a:latin typeface="微软雅黑" panose="020B0503020204020204" pitchFamily="34" charset="-122"/>
                <a:ea typeface="微软雅黑" panose="020B0503020204020204" pitchFamily="34" charset="-122"/>
              </a:rPr>
              <a:t>可不磨平，</a:t>
            </a:r>
            <a:r>
              <a:rPr lang="en-US" altLang="zh-CN" sz="2400" kern="100" dirty="0">
                <a:effectLst/>
                <a:latin typeface="微软雅黑" panose="020B0503020204020204" pitchFamily="34" charset="-122"/>
                <a:ea typeface="微软雅黑" panose="020B0503020204020204" pitchFamily="34" charset="-122"/>
              </a:rPr>
              <a:t>d&gt;0.5mm</a:t>
            </a:r>
            <a:r>
              <a:rPr lang="zh-CN" altLang="zh-CN" sz="2400" kern="100" dirty="0">
                <a:effectLst/>
                <a:latin typeface="微软雅黑" panose="020B0503020204020204" pitchFamily="34" charset="-122"/>
                <a:ea typeface="微软雅黑" panose="020B0503020204020204" pitchFamily="34" charset="-122"/>
              </a:rPr>
              <a:t>可磨平。</a:t>
            </a:r>
          </a:p>
          <a:p>
            <a:pPr indent="266700" algn="just">
              <a:tabLst>
                <a:tab pos="5007610" algn="r"/>
              </a:tabLst>
            </a:pPr>
            <a:r>
              <a:rPr lang="en-US" altLang="zh-CN" sz="2400" kern="100" dirty="0">
                <a:effectLst/>
                <a:latin typeface="微软雅黑" panose="020B0503020204020204" pitchFamily="34" charset="-122"/>
                <a:ea typeface="微软雅黑" panose="020B0503020204020204" pitchFamily="34" charset="-122"/>
              </a:rPr>
              <a:t> 2</a:t>
            </a:r>
            <a:r>
              <a:rPr lang="zh-CN" altLang="zh-CN" sz="2400" kern="100" dirty="0">
                <a:effectLst/>
                <a:latin typeface="微软雅黑" panose="020B0503020204020204" pitchFamily="34" charset="-122"/>
                <a:ea typeface="微软雅黑" panose="020B0503020204020204" pitchFamily="34" charset="-122"/>
              </a:rPr>
              <a:t>）拉伸弹簧钩环形式：</a:t>
            </a:r>
            <a:r>
              <a:rPr lang="en-US" altLang="zh-CN" sz="2400" kern="100" dirty="0">
                <a:effectLst/>
                <a:latin typeface="微软雅黑" panose="020B0503020204020204" pitchFamily="34" charset="-122"/>
                <a:ea typeface="微软雅黑" panose="020B0503020204020204" pitchFamily="34" charset="-122"/>
              </a:rPr>
              <a:t>LI</a:t>
            </a:r>
            <a:r>
              <a:rPr lang="zh-CN" altLang="zh-CN" sz="2400" kern="100" dirty="0">
                <a:effectLst/>
                <a:latin typeface="微软雅黑" panose="020B0503020204020204" pitchFamily="34" charset="-122"/>
                <a:ea typeface="微软雅黑" panose="020B0503020204020204" pitchFamily="34" charset="-122"/>
              </a:rPr>
              <a:t>型、</a:t>
            </a:r>
            <a:r>
              <a:rPr lang="en-US" altLang="zh-CN" sz="2400" kern="100" dirty="0" err="1">
                <a:effectLst/>
                <a:latin typeface="微软雅黑" panose="020B0503020204020204" pitchFamily="34" charset="-122"/>
                <a:ea typeface="微软雅黑" panose="020B0503020204020204" pitchFamily="34" charset="-122"/>
              </a:rPr>
              <a:t>LⅡ</a:t>
            </a:r>
            <a:r>
              <a:rPr lang="zh-CN" altLang="zh-CN" sz="2400" kern="100" dirty="0">
                <a:effectLst/>
                <a:latin typeface="微软雅黑" panose="020B0503020204020204" pitchFamily="34" charset="-122"/>
                <a:ea typeface="微软雅黑" panose="020B0503020204020204" pitchFamily="34" charset="-122"/>
              </a:rPr>
              <a:t>型、</a:t>
            </a:r>
            <a:r>
              <a:rPr lang="en-US" altLang="zh-CN" sz="2400" kern="100" dirty="0" err="1">
                <a:effectLst/>
                <a:latin typeface="微软雅黑" panose="020B0503020204020204" pitchFamily="34" charset="-122"/>
                <a:ea typeface="微软雅黑" panose="020B0503020204020204" pitchFamily="34" charset="-122"/>
              </a:rPr>
              <a:t>LⅦ</a:t>
            </a:r>
            <a:r>
              <a:rPr lang="zh-CN" altLang="zh-CN" sz="2400" kern="100" dirty="0">
                <a:effectLst/>
                <a:latin typeface="微软雅黑" panose="020B0503020204020204" pitchFamily="34" charset="-122"/>
                <a:ea typeface="微软雅黑" panose="020B0503020204020204" pitchFamily="34" charset="-122"/>
              </a:rPr>
              <a:t>型、</a:t>
            </a:r>
            <a:r>
              <a:rPr lang="en-US" altLang="zh-CN" sz="2400" kern="100" dirty="0" err="1">
                <a:effectLst/>
                <a:latin typeface="微软雅黑" panose="020B0503020204020204" pitchFamily="34" charset="-122"/>
                <a:ea typeface="微软雅黑" panose="020B0503020204020204" pitchFamily="34" charset="-122"/>
              </a:rPr>
              <a:t>LⅧ</a:t>
            </a:r>
            <a:r>
              <a:rPr lang="zh-CN" altLang="zh-CN" sz="2400" kern="100" dirty="0">
                <a:effectLst/>
                <a:latin typeface="微软雅黑" panose="020B0503020204020204" pitchFamily="34" charset="-122"/>
                <a:ea typeface="微软雅黑" panose="020B0503020204020204" pitchFamily="34" charset="-122"/>
              </a:rPr>
              <a:t>型，如图</a:t>
            </a:r>
            <a:r>
              <a:rPr lang="en-US" altLang="zh-CN" sz="2400" kern="100" dirty="0">
                <a:effectLst/>
                <a:latin typeface="微软雅黑" panose="020B0503020204020204" pitchFamily="34" charset="-122"/>
                <a:ea typeface="微软雅黑" panose="020B0503020204020204" pitchFamily="34" charset="-122"/>
              </a:rPr>
              <a:t>5-86</a:t>
            </a:r>
            <a:r>
              <a:rPr lang="zh-CN" altLang="zh-CN" sz="2400" kern="100" dirty="0">
                <a:effectLst/>
                <a:latin typeface="微软雅黑" panose="020B0503020204020204" pitchFamily="34" charset="-122"/>
                <a:ea typeface="微软雅黑" panose="020B0503020204020204" pitchFamily="34" charset="-122"/>
              </a:rPr>
              <a:t>所示。</a:t>
            </a:r>
          </a:p>
        </p:txBody>
      </p:sp>
      <p:pic>
        <p:nvPicPr>
          <p:cNvPr id="23" name="图片 22">
            <a:extLst>
              <a:ext uri="{FF2B5EF4-FFF2-40B4-BE49-F238E27FC236}">
                <a16:creationId xmlns:a16="http://schemas.microsoft.com/office/drawing/2014/main" id="{A2ED8609-788E-12DD-05A7-A88A1E8CDA8C}"/>
              </a:ext>
            </a:extLst>
          </p:cNvPr>
          <p:cNvPicPr>
            <a:picLocks noChangeAspect="1"/>
          </p:cNvPicPr>
          <p:nvPr/>
        </p:nvPicPr>
        <p:blipFill>
          <a:blip r:embed="rId18"/>
          <a:stretch>
            <a:fillRect/>
          </a:stretch>
        </p:blipFill>
        <p:spPr>
          <a:xfrm>
            <a:off x="3076575" y="2591667"/>
            <a:ext cx="4781599" cy="42134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159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85F9961B-AE0F-BECF-4982-6D2102944C2A}"/>
              </a:ext>
            </a:extLst>
          </p:cNvPr>
          <p:cNvSpPr txBox="1"/>
          <p:nvPr/>
        </p:nvSpPr>
        <p:spPr>
          <a:xfrm>
            <a:off x="1376624" y="834637"/>
            <a:ext cx="9077325" cy="3535712"/>
          </a:xfrm>
          <a:prstGeom prst="rect">
            <a:avLst/>
          </a:prstGeom>
          <a:noFill/>
        </p:spPr>
        <p:txBody>
          <a:bodyPr wrap="square">
            <a:spAutoFit/>
          </a:bodyPr>
          <a:lstStyle/>
          <a:p>
            <a:pPr indent="266700" algn="just">
              <a:tabLst>
                <a:tab pos="5007610" algn="r"/>
              </a:tabLst>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5</a:t>
            </a:r>
            <a:r>
              <a:rPr lang="zh-CN" altLang="zh-CN" sz="2400" kern="100" dirty="0">
                <a:effectLst/>
                <a:latin typeface="微软雅黑" panose="020B0503020204020204" pitchFamily="34" charset="-122"/>
                <a:ea typeface="微软雅黑" panose="020B0503020204020204" pitchFamily="34" charset="-122"/>
              </a:rPr>
              <a:t>）弹簧的参数</a:t>
            </a:r>
          </a:p>
          <a:p>
            <a:pPr indent="266700" algn="just">
              <a:tabLst>
                <a:tab pos="5007610" algn="r"/>
              </a:tabLst>
            </a:pP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）圆柱螺旋弹簧的主要参数</a:t>
            </a:r>
          </a:p>
          <a:p>
            <a:pPr indent="266700" algn="just">
              <a:tabLst>
                <a:tab pos="5007610" algn="r"/>
              </a:tabLst>
            </a:pPr>
            <a:r>
              <a:rPr lang="zh-CN" altLang="zh-CN" sz="2400" kern="100" dirty="0">
                <a:effectLst/>
                <a:latin typeface="微软雅黑" panose="020B0503020204020204" pitchFamily="34" charset="-122"/>
                <a:ea typeface="微软雅黑" panose="020B0503020204020204" pitchFamily="34" charset="-122"/>
              </a:rPr>
              <a:t>圆柱螺旋弹簧的主要参数（见图</a:t>
            </a:r>
            <a:r>
              <a:rPr lang="en-US" altLang="zh-CN" sz="2400" kern="100" dirty="0">
                <a:effectLst/>
                <a:latin typeface="微软雅黑" panose="020B0503020204020204" pitchFamily="34" charset="-122"/>
                <a:ea typeface="微软雅黑" panose="020B0503020204020204" pitchFamily="34" charset="-122"/>
              </a:rPr>
              <a:t>5-87)</a:t>
            </a:r>
            <a:r>
              <a:rPr lang="zh-CN" altLang="zh-CN" sz="2400" kern="100" dirty="0">
                <a:effectLst/>
                <a:latin typeface="微软雅黑" panose="020B0503020204020204" pitchFamily="34" charset="-122"/>
                <a:ea typeface="微软雅黑" panose="020B0503020204020204" pitchFamily="34" charset="-122"/>
              </a:rPr>
              <a:t>有：</a:t>
            </a:r>
            <a:endParaRPr lang="en-US" altLang="zh-CN" sz="2400" kern="100" dirty="0">
              <a:effectLst/>
              <a:latin typeface="微软雅黑" panose="020B0503020204020204" pitchFamily="34" charset="-122"/>
              <a:ea typeface="微软雅黑" panose="020B0503020204020204" pitchFamily="34" charset="-122"/>
            </a:endParaRPr>
          </a:p>
          <a:p>
            <a:pPr indent="266700" algn="just">
              <a:tabLst>
                <a:tab pos="5007610" algn="r"/>
              </a:tabLst>
            </a:pPr>
            <a:endParaRPr lang="en-US" altLang="zh-CN" sz="2400" kern="100" dirty="0">
              <a:latin typeface="微软雅黑" panose="020B0503020204020204" pitchFamily="34" charset="-122"/>
              <a:ea typeface="微软雅黑" panose="020B0503020204020204" pitchFamily="34" charset="-122"/>
            </a:endParaRPr>
          </a:p>
          <a:p>
            <a:pPr indent="266700" algn="just">
              <a:tabLst>
                <a:tab pos="5007610" algn="r"/>
              </a:tabLst>
            </a:pPr>
            <a:endParaRPr lang="en-US" altLang="zh-CN" sz="2400" kern="100" dirty="0">
              <a:effectLst/>
              <a:latin typeface="微软雅黑" panose="020B0503020204020204" pitchFamily="34" charset="-122"/>
              <a:ea typeface="微软雅黑" panose="020B0503020204020204" pitchFamily="34" charset="-122"/>
            </a:endParaRPr>
          </a:p>
          <a:p>
            <a:pPr indent="266700" algn="just">
              <a:lnSpc>
                <a:spcPct val="150000"/>
              </a:lnSpc>
              <a:tabLst>
                <a:tab pos="5007610" algn="r"/>
              </a:tabLst>
            </a:pPr>
            <a:r>
              <a:rPr lang="zh-CN" altLang="zh-CN" sz="2400" kern="100" dirty="0">
                <a:effectLst/>
                <a:latin typeface="微软雅黑" panose="020B0503020204020204" pitchFamily="34" charset="-122"/>
                <a:ea typeface="微软雅黑" panose="020B0503020204020204" pitchFamily="34" charset="-122"/>
              </a:rPr>
              <a:t>弹簧丝直径</a:t>
            </a:r>
            <a:r>
              <a:rPr lang="en-US" altLang="zh-CN" sz="2400" kern="100" dirty="0">
                <a:effectLst/>
                <a:latin typeface="微软雅黑" panose="020B0503020204020204" pitchFamily="34" charset="-122"/>
                <a:ea typeface="微软雅黑" panose="020B0503020204020204" pitchFamily="34" charset="-122"/>
              </a:rPr>
              <a:t>d: d</a:t>
            </a:r>
            <a:r>
              <a:rPr lang="zh-CN" altLang="zh-CN" sz="2400" kern="100" dirty="0">
                <a:effectLst/>
                <a:latin typeface="微软雅黑" panose="020B0503020204020204" pitchFamily="34" charset="-122"/>
                <a:ea typeface="微软雅黑" panose="020B0503020204020204" pitchFamily="34" charset="-122"/>
              </a:rPr>
              <a:t>增大时，弹簧强度将提高。</a:t>
            </a:r>
            <a:endParaRPr lang="en-US" altLang="zh-CN" sz="2400" kern="100" dirty="0">
              <a:effectLst/>
              <a:latin typeface="微软雅黑" panose="020B0503020204020204" pitchFamily="34" charset="-122"/>
              <a:ea typeface="微软雅黑" panose="020B0503020204020204" pitchFamily="34" charset="-122"/>
            </a:endParaRPr>
          </a:p>
          <a:p>
            <a:pPr indent="266700" algn="just">
              <a:lnSpc>
                <a:spcPct val="150000"/>
              </a:lnSpc>
              <a:tabLst>
                <a:tab pos="5007610" algn="r"/>
              </a:tabLst>
            </a:pP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弹簧指数</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C(</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又称旋绕比）：是一般弹簧圈中径与弹簧丝直径之比，</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一般取</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C=4</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16,C</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值小的弹簧刚度大</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kern="100" dirty="0">
              <a:effectLst/>
              <a:latin typeface="微软雅黑" panose="020B0503020204020204" pitchFamily="34" charset="-122"/>
              <a:ea typeface="微软雅黑" panose="020B0503020204020204" pitchFamily="34" charset="-122"/>
            </a:endParaRPr>
          </a:p>
        </p:txBody>
      </p:sp>
      <p:pic>
        <p:nvPicPr>
          <p:cNvPr id="99" name="图片 98">
            <a:extLst>
              <a:ext uri="{FF2B5EF4-FFF2-40B4-BE49-F238E27FC236}">
                <a16:creationId xmlns:a16="http://schemas.microsoft.com/office/drawing/2014/main" id="{6F20CE8F-AF95-AEDA-0C54-E89B4FAF08EC}"/>
              </a:ext>
            </a:extLst>
          </p:cNvPr>
          <p:cNvPicPr>
            <a:picLocks noChangeAspect="1"/>
          </p:cNvPicPr>
          <p:nvPr/>
        </p:nvPicPr>
        <p:blipFill>
          <a:blip r:embed="rId18"/>
          <a:stretch>
            <a:fillRect/>
          </a:stretch>
        </p:blipFill>
        <p:spPr>
          <a:xfrm>
            <a:off x="10593630" y="3168771"/>
            <a:ext cx="781050" cy="695325"/>
          </a:xfrm>
          <a:prstGeom prst="rect">
            <a:avLst/>
          </a:prstGeom>
        </p:spPr>
      </p:pic>
      <p:pic>
        <p:nvPicPr>
          <p:cNvPr id="102" name="图片 101">
            <a:extLst>
              <a:ext uri="{FF2B5EF4-FFF2-40B4-BE49-F238E27FC236}">
                <a16:creationId xmlns:a16="http://schemas.microsoft.com/office/drawing/2014/main" id="{04F32459-4077-788E-71CF-E67FE8C7E59D}"/>
              </a:ext>
            </a:extLst>
          </p:cNvPr>
          <p:cNvPicPr>
            <a:picLocks noChangeAspect="1"/>
          </p:cNvPicPr>
          <p:nvPr/>
        </p:nvPicPr>
        <p:blipFill>
          <a:blip r:embed="rId19"/>
          <a:stretch>
            <a:fillRect/>
          </a:stretch>
        </p:blipFill>
        <p:spPr>
          <a:xfrm>
            <a:off x="1887259" y="4838701"/>
            <a:ext cx="9182621" cy="1326010"/>
          </a:xfrm>
          <a:prstGeom prst="rect">
            <a:avLst/>
          </a:prstGeom>
        </p:spPr>
      </p:pic>
      <p:pic>
        <p:nvPicPr>
          <p:cNvPr id="103" name="图片 102">
            <a:extLst>
              <a:ext uri="{FF2B5EF4-FFF2-40B4-BE49-F238E27FC236}">
                <a16:creationId xmlns:a16="http://schemas.microsoft.com/office/drawing/2014/main" id="{A0F57A42-A8E7-7249-8F92-0C0A1D41A090}"/>
              </a:ext>
            </a:extLst>
          </p:cNvPr>
          <p:cNvPicPr>
            <a:picLocks noChangeAspect="1"/>
          </p:cNvPicPr>
          <p:nvPr/>
        </p:nvPicPr>
        <p:blipFill>
          <a:blip r:embed="rId20"/>
          <a:stretch>
            <a:fillRect/>
          </a:stretch>
        </p:blipFill>
        <p:spPr>
          <a:xfrm>
            <a:off x="8019289" y="781126"/>
            <a:ext cx="3102923" cy="2457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02"/>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03"/>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370012" y="881589"/>
            <a:ext cx="9945687" cy="5013039"/>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链传动有以下优点：</a:t>
            </a:r>
          </a:p>
          <a:p>
            <a:pPr indent="266700" algn="just">
              <a:lnSpc>
                <a:spcPct val="150000"/>
              </a:lnSpc>
            </a:pPr>
            <a:r>
              <a:rPr lang="en-US" altLang="zh-CN" sz="2400" kern="100" dirty="0">
                <a:effectLst/>
                <a:latin typeface="微软雅黑" panose="020B0503020204020204" charset="-122"/>
                <a:ea typeface="微软雅黑" panose="020B0503020204020204" charset="-122"/>
              </a:rPr>
              <a:t>    1)</a:t>
            </a:r>
            <a:r>
              <a:rPr lang="zh-CN" altLang="zh-CN" sz="2400" kern="100" dirty="0">
                <a:effectLst/>
                <a:latin typeface="微软雅黑" panose="020B0503020204020204" charset="-122"/>
                <a:ea typeface="微软雅黑" panose="020B0503020204020204" charset="-122"/>
              </a:rPr>
              <a:t>由于是啮合传动，在相同的时间内，两个链轮转过的链齿数是相同的，故能保证平均传动比恒定不变。</a:t>
            </a:r>
          </a:p>
          <a:p>
            <a:pPr indent="266700" algn="just">
              <a:lnSpc>
                <a:spcPct val="150000"/>
              </a:lnSpc>
            </a:pPr>
            <a:r>
              <a:rPr lang="en-US" altLang="zh-CN" sz="2400" kern="100" dirty="0">
                <a:effectLst/>
                <a:latin typeface="微软雅黑" panose="020B0503020204020204" charset="-122"/>
                <a:ea typeface="微软雅黑" panose="020B0503020204020204" charset="-122"/>
              </a:rPr>
              <a:t>    2)</a:t>
            </a:r>
            <a:r>
              <a:rPr lang="zh-CN" altLang="zh-CN" sz="2400" kern="100" dirty="0">
                <a:effectLst/>
                <a:latin typeface="微软雅黑" panose="020B0503020204020204" charset="-122"/>
                <a:ea typeface="微软雅黑" panose="020B0503020204020204" charset="-122"/>
              </a:rPr>
              <a:t>链条安装时不需要初拉力，故工作时作用在轴上的力相比于带传动小，有利于延长轴承寿命。</a:t>
            </a:r>
          </a:p>
          <a:p>
            <a:pPr indent="266700" algn="just">
              <a:lnSpc>
                <a:spcPct val="150000"/>
              </a:lnSpc>
            </a:pPr>
            <a:r>
              <a:rPr lang="en-US" altLang="zh-CN" sz="2400" kern="100" dirty="0">
                <a:effectLst/>
                <a:latin typeface="微软雅黑" panose="020B0503020204020204" charset="-122"/>
                <a:ea typeface="微软雅黑" panose="020B0503020204020204" charset="-122"/>
              </a:rPr>
              <a:t>    3)</a:t>
            </a:r>
            <a:r>
              <a:rPr lang="zh-CN" altLang="zh-CN" sz="2400" kern="100" dirty="0">
                <a:effectLst/>
                <a:latin typeface="微软雅黑" panose="020B0503020204020204" charset="-122"/>
                <a:ea typeface="微软雅黑" panose="020B0503020204020204" charset="-122"/>
              </a:rPr>
              <a:t>可在恶劣的环境下（如高温、多尘、油污、潮湿等）可靠地工作，故广泛应用于农业、矿山、石油、化工、食品等行业。</a:t>
            </a:r>
          </a:p>
          <a:p>
            <a:pPr indent="266700" algn="just">
              <a:lnSpc>
                <a:spcPct val="150000"/>
              </a:lnSpc>
            </a:pPr>
            <a:r>
              <a:rPr lang="en-US" altLang="zh-CN" sz="2400" kern="100" dirty="0">
                <a:effectLst/>
                <a:latin typeface="微软雅黑" panose="020B0503020204020204" charset="-122"/>
                <a:ea typeface="微软雅黑" panose="020B0503020204020204" charset="-122"/>
              </a:rPr>
              <a:t>    4)</a:t>
            </a:r>
            <a:r>
              <a:rPr lang="zh-CN" altLang="zh-CN" sz="2400" kern="100" dirty="0">
                <a:effectLst/>
                <a:latin typeface="微软雅黑" panose="020B0503020204020204" charset="-122"/>
                <a:ea typeface="微软雅黑" panose="020B0503020204020204" charset="-122"/>
              </a:rPr>
              <a:t>链条本身强度高，能传递较大的圆周力，故在相同条件下，链传动装置的结构尺寸比带传动小。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circle(in)">
                                      <p:cBhvr>
                                        <p:cTn id="26"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160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CC5E1A0C-5F29-9348-955C-EB3510AE5395}"/>
              </a:ext>
            </a:extLst>
          </p:cNvPr>
          <p:cNvSpPr txBox="1"/>
          <p:nvPr/>
        </p:nvSpPr>
        <p:spPr>
          <a:xfrm>
            <a:off x="2430780" y="1409090"/>
            <a:ext cx="6096000" cy="2797048"/>
          </a:xfrm>
          <a:prstGeom prst="rect">
            <a:avLst/>
          </a:prstGeom>
          <a:noFill/>
        </p:spPr>
        <p:txBody>
          <a:bodyPr wrap="square">
            <a:spAutoFit/>
          </a:bodyPr>
          <a:lstStyle/>
          <a:p>
            <a:pPr indent="266700" algn="just">
              <a:lnSpc>
                <a:spcPct val="150000"/>
              </a:lnSpc>
              <a:tabLst>
                <a:tab pos="5007610" algn="r"/>
              </a:tabLst>
            </a:pPr>
            <a:r>
              <a:rPr lang="zh-CN" altLang="zh-CN" sz="2400" kern="100" dirty="0">
                <a:effectLst/>
                <a:latin typeface="微软雅黑" panose="020B0503020204020204" pitchFamily="34" charset="-122"/>
                <a:ea typeface="微软雅黑" panose="020B0503020204020204" pitchFamily="34" charset="-122"/>
              </a:rPr>
              <a:t>弹簧圈中径</a:t>
            </a:r>
            <a:r>
              <a:rPr lang="en-US" altLang="zh-CN" sz="2400" kern="100" dirty="0">
                <a:effectLst/>
                <a:latin typeface="微软雅黑" panose="020B0503020204020204" pitchFamily="34" charset="-122"/>
                <a:ea typeface="微软雅黑" panose="020B0503020204020204" pitchFamily="34" charset="-122"/>
              </a:rPr>
              <a:t>D:D=Cd</a:t>
            </a:r>
            <a:r>
              <a:rPr lang="zh-CN" altLang="zh-CN" sz="2400" kern="100" dirty="0">
                <a:effectLst/>
                <a:latin typeface="微软雅黑" panose="020B0503020204020204" pitchFamily="34" charset="-122"/>
                <a:ea typeface="微软雅黑" panose="020B0503020204020204" pitchFamily="34" charset="-122"/>
              </a:rPr>
              <a:t>。</a:t>
            </a:r>
          </a:p>
          <a:p>
            <a:pPr indent="266700" algn="just">
              <a:lnSpc>
                <a:spcPct val="150000"/>
              </a:lnSpc>
              <a:tabLst>
                <a:tab pos="5007610" algn="r"/>
              </a:tabLst>
            </a:pPr>
            <a:r>
              <a:rPr lang="zh-CN" altLang="zh-CN" sz="2400" kern="100" dirty="0">
                <a:effectLst/>
                <a:latin typeface="微软雅黑" panose="020B0503020204020204" pitchFamily="34" charset="-122"/>
                <a:ea typeface="微软雅黑" panose="020B0503020204020204" pitchFamily="34" charset="-122"/>
              </a:rPr>
              <a:t>内径</a:t>
            </a:r>
            <a:r>
              <a:rPr lang="en-US" altLang="zh-CN" sz="2400" kern="100" dirty="0">
                <a:effectLst/>
                <a:latin typeface="微软雅黑" panose="020B0503020204020204" pitchFamily="34" charset="-122"/>
                <a:ea typeface="微软雅黑" panose="020B0503020204020204" pitchFamily="34" charset="-122"/>
              </a:rPr>
              <a:t>D1:D</a:t>
            </a:r>
            <a:r>
              <a:rPr lang="en-US" altLang="zh-CN" sz="2400" kern="100" baseline="-25000" dirty="0">
                <a:effectLst/>
                <a:latin typeface="微软雅黑" panose="020B0503020204020204" pitchFamily="34" charset="-122"/>
                <a:ea typeface="微软雅黑" panose="020B0503020204020204" pitchFamily="34" charset="-122"/>
              </a:rPr>
              <a:t>1</a:t>
            </a:r>
            <a:r>
              <a:rPr lang="en-US" altLang="zh-CN" sz="2400" kern="100" dirty="0">
                <a:effectLst/>
                <a:latin typeface="微软雅黑" panose="020B0503020204020204" pitchFamily="34" charset="-122"/>
                <a:ea typeface="微软雅黑" panose="020B0503020204020204" pitchFamily="34" charset="-122"/>
              </a:rPr>
              <a:t>=D-d</a:t>
            </a:r>
            <a:r>
              <a:rPr lang="zh-CN" altLang="zh-CN" sz="2400" kern="100" dirty="0">
                <a:effectLst/>
                <a:latin typeface="微软雅黑" panose="020B0503020204020204" pitchFamily="34" charset="-122"/>
                <a:ea typeface="微软雅黑" panose="020B0503020204020204" pitchFamily="34" charset="-122"/>
              </a:rPr>
              <a:t>。</a:t>
            </a:r>
          </a:p>
          <a:p>
            <a:pPr indent="266700" algn="just">
              <a:lnSpc>
                <a:spcPct val="150000"/>
              </a:lnSpc>
              <a:tabLst>
                <a:tab pos="5007610" algn="r"/>
              </a:tabLst>
            </a:pPr>
            <a:r>
              <a:rPr lang="zh-CN" altLang="zh-CN" sz="2400" kern="100" dirty="0">
                <a:effectLst/>
                <a:latin typeface="微软雅黑" panose="020B0503020204020204" pitchFamily="34" charset="-122"/>
                <a:ea typeface="微软雅黑" panose="020B0503020204020204" pitchFamily="34" charset="-122"/>
              </a:rPr>
              <a:t>外径</a:t>
            </a:r>
            <a:r>
              <a:rPr lang="en-US" altLang="zh-CN" sz="2400" kern="100" dirty="0">
                <a:effectLst/>
                <a:latin typeface="微软雅黑" panose="020B0503020204020204" pitchFamily="34" charset="-122"/>
                <a:ea typeface="微软雅黑" panose="020B0503020204020204" pitchFamily="34" charset="-122"/>
              </a:rPr>
              <a:t>D</a:t>
            </a:r>
            <a:r>
              <a:rPr lang="en-US" altLang="zh-CN" sz="2400" kern="100" baseline="-25000" dirty="0">
                <a:effectLst/>
                <a:latin typeface="微软雅黑" panose="020B0503020204020204" pitchFamily="34" charset="-122"/>
                <a:ea typeface="微软雅黑" panose="020B0503020204020204" pitchFamily="34" charset="-122"/>
              </a:rPr>
              <a:t>2</a:t>
            </a:r>
            <a:r>
              <a:rPr lang="en-US" altLang="zh-CN" sz="2400" kern="100" dirty="0">
                <a:effectLst/>
                <a:latin typeface="微软雅黑" panose="020B0503020204020204" pitchFamily="34" charset="-122"/>
                <a:ea typeface="微软雅黑" panose="020B0503020204020204" pitchFamily="34" charset="-122"/>
              </a:rPr>
              <a:t>:D</a:t>
            </a:r>
            <a:r>
              <a:rPr lang="en-US" altLang="zh-CN" sz="2400" kern="100" baseline="-25000" dirty="0">
                <a:effectLst/>
                <a:latin typeface="微软雅黑" panose="020B0503020204020204" pitchFamily="34" charset="-122"/>
                <a:ea typeface="微软雅黑" panose="020B0503020204020204" pitchFamily="34" charset="-122"/>
              </a:rPr>
              <a:t>2</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D+d</a:t>
            </a:r>
            <a:r>
              <a:rPr lang="zh-CN" altLang="zh-CN" sz="2400" kern="100" dirty="0">
                <a:effectLst/>
                <a:latin typeface="微软雅黑" panose="020B0503020204020204" pitchFamily="34" charset="-122"/>
                <a:ea typeface="微软雅黑" panose="020B0503020204020204" pitchFamily="34" charset="-122"/>
              </a:rPr>
              <a:t>。</a:t>
            </a:r>
          </a:p>
          <a:p>
            <a:pPr indent="266700" algn="just">
              <a:lnSpc>
                <a:spcPct val="150000"/>
              </a:lnSpc>
              <a:tabLst>
                <a:tab pos="5007610" algn="r"/>
              </a:tabLst>
            </a:pPr>
            <a:r>
              <a:rPr lang="zh-CN" altLang="zh-CN" sz="2400" kern="100" dirty="0">
                <a:effectLst/>
                <a:latin typeface="微软雅黑" panose="020B0503020204020204" pitchFamily="34" charset="-122"/>
                <a:ea typeface="微软雅黑" panose="020B0503020204020204" pitchFamily="34" charset="-122"/>
              </a:rPr>
              <a:t>弹簧节距</a:t>
            </a:r>
            <a:r>
              <a:rPr lang="en-US" altLang="zh-CN" sz="2400" kern="100" dirty="0">
                <a:effectLst/>
                <a:latin typeface="微软雅黑" panose="020B0503020204020204" pitchFamily="34" charset="-122"/>
                <a:ea typeface="微软雅黑" panose="020B0503020204020204" pitchFamily="34" charset="-122"/>
              </a:rPr>
              <a:t>p</a:t>
            </a:r>
            <a:r>
              <a:rPr lang="zh-CN" altLang="zh-CN" sz="2400" kern="100" dirty="0">
                <a:effectLst/>
                <a:latin typeface="微软雅黑" panose="020B0503020204020204" pitchFamily="34" charset="-122"/>
                <a:ea typeface="微软雅黑" panose="020B0503020204020204" pitchFamily="34" charset="-122"/>
              </a:rPr>
              <a:t>。</a:t>
            </a:r>
          </a:p>
          <a:p>
            <a:pPr indent="266700" algn="just">
              <a:lnSpc>
                <a:spcPct val="150000"/>
              </a:lnSpc>
              <a:tabLst>
                <a:tab pos="5007610" algn="r"/>
              </a:tabLst>
            </a:pPr>
            <a:r>
              <a:rPr lang="zh-CN" altLang="zh-CN" sz="2400" kern="100" dirty="0">
                <a:effectLst/>
                <a:latin typeface="微软雅黑" panose="020B0503020204020204" pitchFamily="34" charset="-122"/>
                <a:ea typeface="微软雅黑" panose="020B0503020204020204" pitchFamily="34" charset="-122"/>
              </a:rPr>
              <a:t>螺旋升角</a:t>
            </a:r>
            <a:r>
              <a:rPr lang="en-US" altLang="zh-CN" sz="2400" kern="100" dirty="0">
                <a:effectLst/>
                <a:latin typeface="微软雅黑" panose="020B0503020204020204" pitchFamily="34" charset="-122"/>
                <a:ea typeface="微软雅黑" panose="020B0503020204020204" pitchFamily="34" charset="-122"/>
              </a:rPr>
              <a:t>α</a:t>
            </a:r>
            <a:r>
              <a:rPr lang="zh-CN" altLang="zh-CN" sz="2400" kern="100" dirty="0">
                <a:effectLst/>
                <a:latin typeface="微软雅黑" panose="020B0503020204020204" pitchFamily="34" charset="-122"/>
                <a:ea typeface="微软雅黑" panose="020B0503020204020204"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161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0AFC785-D7C4-E68F-B1A2-D99D6B23FE79}"/>
              </a:ext>
            </a:extLst>
          </p:cNvPr>
          <p:cNvSpPr txBox="1"/>
          <p:nvPr/>
        </p:nvSpPr>
        <p:spPr>
          <a:xfrm>
            <a:off x="1962000" y="1012752"/>
            <a:ext cx="6096000" cy="461665"/>
          </a:xfrm>
          <a:prstGeom prst="rect">
            <a:avLst/>
          </a:prstGeom>
          <a:noFill/>
        </p:spPr>
        <p:txBody>
          <a:bodyPr wrap="square">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）圆柱螺旋弹簧的几何尺寸计算</a:t>
            </a:r>
            <a:endParaRPr lang="zh-CN" altLang="en-US" sz="2400" dirty="0">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FFB93803-5FC9-A52B-2F15-E929480F97FF}"/>
              </a:ext>
            </a:extLst>
          </p:cNvPr>
          <p:cNvPicPr>
            <a:picLocks noChangeAspect="1"/>
          </p:cNvPicPr>
          <p:nvPr/>
        </p:nvPicPr>
        <p:blipFill>
          <a:blip r:embed="rId18"/>
          <a:stretch>
            <a:fillRect/>
          </a:stretch>
        </p:blipFill>
        <p:spPr>
          <a:xfrm>
            <a:off x="426995" y="1518071"/>
            <a:ext cx="11150605" cy="48708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507868" y="1734147"/>
            <a:ext cx="10069732" cy="3351046"/>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链传动的主要缺点是运行平稳性差，工作时不能保证恒定的瞬时传动比，故噪声和振动大，高速时尤其明显；对制造和安装的精度要求较带传动高；过载时不能起保护作用。</a:t>
            </a:r>
          </a:p>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由于链传动的这些特点，它常在两轴的中心距较大而又不宜用带传动或齿轮传动的场合中使用。链传动一般应用范围为：功率</a:t>
            </a:r>
            <a:r>
              <a:rPr lang="en-US" altLang="zh-CN" sz="2400" kern="100" dirty="0">
                <a:effectLst/>
                <a:latin typeface="微软雅黑" panose="020B0503020204020204" charset="-122"/>
                <a:ea typeface="微软雅黑" panose="020B0503020204020204" charset="-122"/>
              </a:rPr>
              <a:t>P</a:t>
            </a:r>
            <a:r>
              <a:rPr lang="zh-CN" altLang="zh-CN" sz="2400" kern="100" dirty="0">
                <a:effectLst/>
                <a:latin typeface="微软雅黑" panose="020B0503020204020204" charset="-122"/>
                <a:ea typeface="微软雅黑" panose="020B0503020204020204" charset="-122"/>
              </a:rPr>
              <a:t>＜</a:t>
            </a:r>
            <a:r>
              <a:rPr lang="en-US" altLang="zh-CN" sz="2400" kern="100" dirty="0" err="1">
                <a:effectLst/>
                <a:latin typeface="微软雅黑" panose="020B0503020204020204" charset="-122"/>
                <a:ea typeface="微软雅黑" panose="020B0503020204020204" charset="-122"/>
              </a:rPr>
              <a:t>lOOkW</a:t>
            </a:r>
            <a:r>
              <a:rPr lang="en-US" altLang="zh-CN" sz="2400" kern="100" dirty="0">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传动比</a:t>
            </a:r>
            <a:r>
              <a:rPr lang="en-US" altLang="zh-CN" sz="2400" kern="100" dirty="0" err="1">
                <a:effectLst/>
                <a:latin typeface="微软雅黑" panose="020B0503020204020204" charset="-122"/>
                <a:ea typeface="微软雅黑" panose="020B0503020204020204" charset="-122"/>
              </a:rPr>
              <a:t>i</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6,</a:t>
            </a:r>
            <a:r>
              <a:rPr lang="zh-CN" altLang="zh-CN" sz="2400" kern="100" dirty="0">
                <a:effectLst/>
                <a:latin typeface="微软雅黑" panose="020B0503020204020204" charset="-122"/>
                <a:ea typeface="微软雅黑" panose="020B0503020204020204" charset="-122"/>
              </a:rPr>
              <a:t>链速</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15m/s,</a:t>
            </a:r>
            <a:r>
              <a:rPr lang="zh-CN" altLang="zh-CN" sz="2400" kern="100" dirty="0">
                <a:effectLst/>
                <a:latin typeface="微软雅黑" panose="020B0503020204020204" charset="-122"/>
                <a:ea typeface="微软雅黑" panose="020B0503020204020204" charset="-122"/>
              </a:rPr>
              <a:t>中心距</a:t>
            </a:r>
            <a:r>
              <a:rPr lang="en-US" altLang="zh-CN" sz="2400" kern="100" dirty="0">
                <a:effectLst/>
                <a:latin typeface="微软雅黑" panose="020B0503020204020204" charset="-122"/>
                <a:ea typeface="微软雅黑" panose="020B0503020204020204" charset="-122"/>
              </a:rPr>
              <a:t>a&lt;5m,</a:t>
            </a:r>
            <a:r>
              <a:rPr lang="zh-CN" altLang="zh-CN" sz="2400" kern="100" dirty="0">
                <a:effectLst/>
                <a:latin typeface="微软雅黑" panose="020B0503020204020204" charset="-122"/>
                <a:ea typeface="微软雅黑" panose="020B0503020204020204" charset="-122"/>
              </a:rPr>
              <a:t>效率η</a:t>
            </a:r>
            <a:r>
              <a:rPr lang="en-US" altLang="zh-CN" sz="2400" kern="100" dirty="0">
                <a:effectLst/>
                <a:latin typeface="微软雅黑" panose="020B0503020204020204" charset="-122"/>
                <a:ea typeface="微软雅黑" panose="020B0503020204020204" charset="-122"/>
              </a:rPr>
              <a:t>=0.92</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O.98</a:t>
            </a:r>
            <a:r>
              <a:rPr lang="zh-CN" altLang="zh-CN" sz="2400" kern="100" dirty="0">
                <a:effectLst/>
                <a:latin typeface="微软雅黑" panose="020B0503020204020204" charset="-122"/>
                <a:ea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circle(in)">
                                      <p:cBhvr>
                                        <p:cTn id="26"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962000" y="942637"/>
            <a:ext cx="9525988" cy="830997"/>
          </a:xfrm>
          <a:prstGeom prst="rect">
            <a:avLst/>
          </a:prstGeom>
          <a:noFill/>
        </p:spPr>
        <p:txBody>
          <a:bodyPr wrap="square">
            <a:spAutoFit/>
          </a:bodyPr>
          <a:lstStyle/>
          <a:p>
            <a:r>
              <a:rPr lang="en-US" altLang="zh-CN" sz="2400" kern="100" dirty="0">
                <a:effectLst/>
                <a:latin typeface="微软雅黑" panose="020B0503020204020204" charset="-122"/>
                <a:ea typeface="微软雅黑" panose="020B0503020204020204" charset="-122"/>
                <a:cs typeface="Times New Roman" panose="02020603050405020304" pitchFamily="18" charset="0"/>
              </a:rPr>
              <a:t>       </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为使链节和链轮齿能顺畅地进入和退出啮合，主动链轮的转向应使传动的紧边在上。</a:t>
            </a:r>
            <a:endParaRPr lang="zh-CN" altLang="en-US" sz="2400" dirty="0">
              <a:latin typeface="微软雅黑" panose="020B0503020204020204" charset="-122"/>
              <a:ea typeface="微软雅黑" panose="020B0503020204020204" charset="-122"/>
            </a:endParaRPr>
          </a:p>
        </p:txBody>
      </p:sp>
      <p:pic>
        <p:nvPicPr>
          <p:cNvPr id="23" name="图片 22"/>
          <p:cNvPicPr>
            <a:picLocks noChangeAspect="1"/>
          </p:cNvPicPr>
          <p:nvPr/>
        </p:nvPicPr>
        <p:blipFill>
          <a:blip r:embed="rId18"/>
          <a:stretch>
            <a:fillRect/>
          </a:stretch>
        </p:blipFill>
        <p:spPr>
          <a:xfrm>
            <a:off x="4243851" y="2171897"/>
            <a:ext cx="4709024" cy="44593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19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800162" y="1097049"/>
            <a:ext cx="8724963" cy="830997"/>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为避免链条在垂度过大时产生啮合不良和链条的振动，当中心距不能调整时，应采用张紧轮（见图</a:t>
            </a:r>
            <a:r>
              <a:rPr lang="en-US" altLang="zh-CN" sz="2400" kern="100" dirty="0">
                <a:effectLst/>
                <a:latin typeface="微软雅黑" panose="020B0503020204020204" charset="-122"/>
                <a:ea typeface="微软雅黑" panose="020B0503020204020204" charset="-122"/>
              </a:rPr>
              <a:t>5-9</a:t>
            </a:r>
            <a:r>
              <a:rPr lang="zh-CN" altLang="zh-CN" sz="2400" kern="100" dirty="0">
                <a:effectLst/>
                <a:latin typeface="微软雅黑" panose="020B0503020204020204" charset="-122"/>
                <a:ea typeface="微软雅黑" panose="020B0503020204020204" charset="-122"/>
              </a:rPr>
              <a:t>）。</a:t>
            </a:r>
          </a:p>
        </p:txBody>
      </p:sp>
      <p:pic>
        <p:nvPicPr>
          <p:cNvPr id="23" name="图片 22"/>
          <p:cNvPicPr>
            <a:picLocks noChangeAspect="1"/>
          </p:cNvPicPr>
          <p:nvPr/>
        </p:nvPicPr>
        <p:blipFill>
          <a:blip r:embed="rId18"/>
          <a:stretch>
            <a:fillRect/>
          </a:stretch>
        </p:blipFill>
        <p:spPr>
          <a:xfrm>
            <a:off x="3312000" y="2105676"/>
            <a:ext cx="5219766" cy="47523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sym typeface="+mn-lt"/>
              </a:rPr>
              <a:t>机械基础</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学习内容</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6" name="文本框 25"/>
          <p:cNvSpPr txBox="1"/>
          <p:nvPr/>
        </p:nvSpPr>
        <p:spPr>
          <a:xfrm>
            <a:off x="4427221" y="1301751"/>
            <a:ext cx="6096000" cy="584775"/>
          </a:xfrm>
          <a:prstGeom prst="rect">
            <a:avLst/>
          </a:prstGeom>
          <a:noFill/>
        </p:spPr>
        <p:txBody>
          <a:bodyPr wrap="square">
            <a:spAutoFit/>
          </a:bodyPr>
          <a:lstStyle/>
          <a:p>
            <a:r>
              <a:rPr lang="zh-CN" altLang="en-US" sz="3200" dirty="0">
                <a:solidFill>
                  <a:srgbClr val="000000"/>
                </a:solidFill>
                <a:latin typeface="微软雅黑" panose="020B0503020204020204" charset="-122"/>
                <a:ea typeface="微软雅黑" panose="020B0503020204020204" charset="-122"/>
                <a:cs typeface="*SimSun-51261"/>
              </a:rPr>
              <a:t>项目一 工程材料选用</a:t>
            </a:r>
          </a:p>
        </p:txBody>
      </p:sp>
      <p:sp>
        <p:nvSpPr>
          <p:cNvPr id="27" name="流程图: 可选过程 26"/>
          <p:cNvSpPr/>
          <p:nvPr/>
        </p:nvSpPr>
        <p:spPr>
          <a:xfrm>
            <a:off x="2125979" y="1095219"/>
            <a:ext cx="895350" cy="379276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4000" dirty="0"/>
              <a:t>学习目录</a:t>
            </a:r>
          </a:p>
        </p:txBody>
      </p:sp>
      <p:sp>
        <p:nvSpPr>
          <p:cNvPr id="28" name="六边形 27"/>
          <p:cNvSpPr/>
          <p:nvPr/>
        </p:nvSpPr>
        <p:spPr>
          <a:xfrm>
            <a:off x="3554096" y="1247272"/>
            <a:ext cx="684529" cy="572003"/>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1</a:t>
            </a:r>
            <a:endParaRPr lang="zh-CN" altLang="en-US" sz="3200" dirty="0"/>
          </a:p>
        </p:txBody>
      </p:sp>
      <p:sp>
        <p:nvSpPr>
          <p:cNvPr id="35" name="六边形 34"/>
          <p:cNvSpPr/>
          <p:nvPr/>
        </p:nvSpPr>
        <p:spPr>
          <a:xfrm>
            <a:off x="3514725" y="1963300"/>
            <a:ext cx="723900" cy="572003"/>
          </a:xfrm>
          <a:prstGeom prst="hexagon">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2</a:t>
            </a:r>
            <a:endParaRPr lang="zh-CN" altLang="en-US" sz="3200" dirty="0"/>
          </a:p>
        </p:txBody>
      </p:sp>
      <p:sp>
        <p:nvSpPr>
          <p:cNvPr id="36" name="六边形 35"/>
          <p:cNvSpPr/>
          <p:nvPr/>
        </p:nvSpPr>
        <p:spPr>
          <a:xfrm>
            <a:off x="3514725" y="2686050"/>
            <a:ext cx="723900" cy="572003"/>
          </a:xfrm>
          <a:prstGeom prst="hexagon">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3</a:t>
            </a:r>
            <a:endParaRPr lang="zh-CN" altLang="en-US" sz="3200" dirty="0"/>
          </a:p>
        </p:txBody>
      </p:sp>
      <p:sp>
        <p:nvSpPr>
          <p:cNvPr id="37" name="六边形 36"/>
          <p:cNvSpPr/>
          <p:nvPr/>
        </p:nvSpPr>
        <p:spPr>
          <a:xfrm>
            <a:off x="3514725" y="3429000"/>
            <a:ext cx="723900" cy="572003"/>
          </a:xfrm>
          <a:prstGeom prst="hexagon">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4</a:t>
            </a:r>
            <a:endParaRPr lang="zh-CN" altLang="en-US" sz="3200" dirty="0"/>
          </a:p>
        </p:txBody>
      </p:sp>
      <p:sp>
        <p:nvSpPr>
          <p:cNvPr id="38" name="六边形 37"/>
          <p:cNvSpPr/>
          <p:nvPr/>
        </p:nvSpPr>
        <p:spPr>
          <a:xfrm>
            <a:off x="3534410" y="4171950"/>
            <a:ext cx="723900" cy="572003"/>
          </a:xfrm>
          <a:prstGeom prst="hexagon">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5</a:t>
            </a:r>
            <a:endParaRPr lang="zh-CN" altLang="en-US" sz="3200" dirty="0"/>
          </a:p>
        </p:txBody>
      </p:sp>
      <p:sp>
        <p:nvSpPr>
          <p:cNvPr id="41" name="文本框 40"/>
          <p:cNvSpPr txBox="1"/>
          <p:nvPr/>
        </p:nvSpPr>
        <p:spPr>
          <a:xfrm>
            <a:off x="4427220" y="1958018"/>
            <a:ext cx="6697979" cy="584775"/>
          </a:xfrm>
          <a:prstGeom prst="rect">
            <a:avLst/>
          </a:prstGeom>
          <a:noFill/>
        </p:spPr>
        <p:txBody>
          <a:bodyPr wrap="square">
            <a:spAutoFit/>
          </a:bodyPr>
          <a:lstStyle/>
          <a:p>
            <a:r>
              <a:rPr lang="zh-CN" altLang="zh-CN" sz="3200" dirty="0">
                <a:solidFill>
                  <a:srgbClr val="000000"/>
                </a:solidFill>
                <a:effectLst/>
                <a:latin typeface="微软雅黑" panose="020B0503020204020204" charset="-122"/>
                <a:ea typeface="微软雅黑" panose="020B0503020204020204" charset="-122"/>
                <a:cs typeface="*SimSun-51261"/>
              </a:rPr>
              <a:t>项目二 金属材料加工成型方法分析</a:t>
            </a:r>
            <a:endParaRPr lang="zh-CN" altLang="en-US" sz="3200" dirty="0">
              <a:latin typeface="微软雅黑" panose="020B0503020204020204" charset="-122"/>
              <a:ea typeface="微软雅黑" panose="020B0503020204020204" charset="-122"/>
            </a:endParaRPr>
          </a:p>
        </p:txBody>
      </p:sp>
      <p:sp>
        <p:nvSpPr>
          <p:cNvPr id="53" name="文本框 52"/>
          <p:cNvSpPr txBox="1"/>
          <p:nvPr/>
        </p:nvSpPr>
        <p:spPr>
          <a:xfrm>
            <a:off x="4427220" y="4171950"/>
            <a:ext cx="6526529" cy="584775"/>
          </a:xfrm>
          <a:prstGeom prst="rect">
            <a:avLst/>
          </a:prstGeom>
          <a:noFill/>
        </p:spPr>
        <p:txBody>
          <a:bodyPr wrap="square">
            <a:spAutoFit/>
          </a:bodyPr>
          <a:lstStyle/>
          <a:p>
            <a:r>
              <a:rPr lang="zh-CN" altLang="en-US" sz="3200" dirty="0">
                <a:solidFill>
                  <a:srgbClr val="FF0000"/>
                </a:solidFill>
              </a:rPr>
              <a:t>项目五 工程常用机械传动方式识别</a:t>
            </a:r>
          </a:p>
        </p:txBody>
      </p:sp>
      <p:sp>
        <p:nvSpPr>
          <p:cNvPr id="55" name="文本框 54"/>
          <p:cNvSpPr txBox="1"/>
          <p:nvPr/>
        </p:nvSpPr>
        <p:spPr>
          <a:xfrm>
            <a:off x="4427221" y="3412590"/>
            <a:ext cx="6096000" cy="584775"/>
          </a:xfrm>
          <a:prstGeom prst="rect">
            <a:avLst/>
          </a:prstGeom>
          <a:noFill/>
        </p:spPr>
        <p:txBody>
          <a:bodyPr wrap="square">
            <a:spAutoFit/>
          </a:bodyPr>
          <a:lstStyle/>
          <a:p>
            <a:r>
              <a:rPr lang="zh-CN" altLang="en-US" sz="3200" dirty="0"/>
              <a:t>项目四 工程常用机构识别</a:t>
            </a:r>
          </a:p>
        </p:txBody>
      </p:sp>
      <p:sp>
        <p:nvSpPr>
          <p:cNvPr id="57" name="文本框 56"/>
          <p:cNvSpPr txBox="1"/>
          <p:nvPr/>
        </p:nvSpPr>
        <p:spPr>
          <a:xfrm>
            <a:off x="4427221" y="2685304"/>
            <a:ext cx="6096000" cy="584775"/>
          </a:xfrm>
          <a:prstGeom prst="rect">
            <a:avLst/>
          </a:prstGeom>
          <a:noFill/>
        </p:spPr>
        <p:txBody>
          <a:bodyPr wrap="square">
            <a:spAutoFit/>
          </a:bodyPr>
          <a:lstStyle/>
          <a:p>
            <a:r>
              <a:rPr lang="zh-CN" altLang="en-US" sz="3200" dirty="0">
                <a:latin typeface="微软雅黑" panose="020B0503020204020204" charset="-122"/>
                <a:ea typeface="微软雅黑" panose="020B0503020204020204" charset="-122"/>
              </a:rPr>
              <a:t>项目三 构件基本变行分析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inVertical)">
                                      <p:cBhvr>
                                        <p:cTn id="26" dur="500"/>
                                        <p:tgtEl>
                                          <p:spTgt spid="26"/>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arn(inVertical)">
                                      <p:cBhvr>
                                        <p:cTn id="32" dur="500"/>
                                        <p:tgtEl>
                                          <p:spTgt spid="2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Vertical)">
                                      <p:cBhvr>
                                        <p:cTn id="35" dur="500"/>
                                        <p:tgtEl>
                                          <p:spTgt spid="35"/>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barn(inVertical)">
                                      <p:cBhvr>
                                        <p:cTn id="38" dur="500"/>
                                        <p:tgtEl>
                                          <p:spTgt spid="3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barn(inVertical)">
                                      <p:cBhvr>
                                        <p:cTn id="41" dur="500"/>
                                        <p:tgtEl>
                                          <p:spTgt spid="3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barn(inVertical)">
                                      <p:cBhvr>
                                        <p:cTn id="44" dur="500"/>
                                        <p:tgtEl>
                                          <p:spTgt spid="3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barn(inVertical)">
                                      <p:cBhvr>
                                        <p:cTn id="47" dur="500"/>
                                        <p:tgtEl>
                                          <p:spTgt spid="41"/>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barn(inVertical)">
                                      <p:cBhvr>
                                        <p:cTn id="50" dur="500"/>
                                        <p:tgtEl>
                                          <p:spTgt spid="53"/>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barn(inVertical)">
                                      <p:cBhvr>
                                        <p:cTn id="53" dur="500"/>
                                        <p:tgtEl>
                                          <p:spTgt spid="5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barn(inVertical)">
                                      <p:cBhvr>
                                        <p:cTn id="5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6" grpId="0"/>
      <p:bldP spid="27" grpId="0" animBg="1"/>
      <p:bldP spid="28" grpId="0" animBg="1"/>
      <p:bldP spid="35" grpId="0" animBg="1"/>
      <p:bldP spid="36" grpId="0" animBg="1"/>
      <p:bldP spid="37" grpId="0" animBg="1"/>
      <p:bldP spid="38" grpId="0" animBg="1"/>
      <p:bldP spid="41" grpId="0"/>
      <p:bldP spid="53" grpId="0"/>
      <p:bldP spid="55" grpId="0"/>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20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2066925" y="1371254"/>
            <a:ext cx="5560662" cy="3785652"/>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滚子链和链轮</a:t>
            </a:r>
          </a:p>
          <a:p>
            <a:pPr indent="266700" algn="just"/>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）滚子链</a:t>
            </a:r>
            <a:endParaRPr lang="en-US" altLang="zh-CN" sz="2400" kern="100" dirty="0">
              <a:effectLst/>
              <a:latin typeface="微软雅黑" panose="020B0503020204020204" charset="-122"/>
              <a:ea typeface="微软雅黑" panose="020B0503020204020204" charset="-122"/>
            </a:endParaRPr>
          </a:p>
          <a:p>
            <a:pPr indent="266700" algn="just"/>
            <a:r>
              <a:rPr lang="en-US" altLang="zh-CN" sz="2400" kern="100" dirty="0">
                <a:effectLst/>
                <a:latin typeface="微软雅黑" panose="020B0503020204020204" charset="-122"/>
                <a:ea typeface="微软雅黑" panose="020B0503020204020204" charset="-122"/>
                <a:cs typeface="Times New Roman" panose="02020603050405020304" pitchFamily="18" charset="0"/>
              </a:rPr>
              <a:t>    </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如图</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5-10</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所示，滚子链由内链板</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l</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、滚子</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2</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、套筒</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3</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、外链板</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4</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、销轴</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5</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组成。内链板与套筒、外链板与销铀均为过盈配合，套筒与销轴、滚子与套筒均为间隙配合，这样使内、外链节间构成可相对转动的运动副，并减少链条与链轮间的摩擦和磨损。为减轻重量和使链板各截面强度接近相等，链板制成</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8</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字形。</a:t>
            </a:r>
            <a:endParaRPr lang="zh-CN" altLang="zh-CN" sz="2400" kern="100" dirty="0">
              <a:effectLst/>
              <a:latin typeface="微软雅黑" panose="020B0503020204020204" charset="-122"/>
              <a:ea typeface="微软雅黑" panose="020B0503020204020204" charset="-122"/>
            </a:endParaRPr>
          </a:p>
        </p:txBody>
      </p:sp>
      <p:pic>
        <p:nvPicPr>
          <p:cNvPr id="23" name="图片 22"/>
          <p:cNvPicPr>
            <a:picLocks noChangeAspect="1"/>
          </p:cNvPicPr>
          <p:nvPr/>
        </p:nvPicPr>
        <p:blipFill>
          <a:blip r:embed="rId18"/>
          <a:stretch>
            <a:fillRect/>
          </a:stretch>
        </p:blipFill>
        <p:spPr>
          <a:xfrm>
            <a:off x="7683949" y="1521769"/>
            <a:ext cx="3372589" cy="371411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21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407197" y="830187"/>
            <a:ext cx="9906000" cy="2308324"/>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滚子链使用时为封闭形，当链节数为偶数时，链条一端的外链板正好与另一端的内链板相连，用与外链板销孔为间隙配合的销轴穿过内外链板销孔，再用开口销或弹簧夹锁紧，如图</a:t>
            </a:r>
            <a:r>
              <a:rPr lang="en-US" altLang="zh-CN" sz="2400" kern="100" dirty="0">
                <a:effectLst/>
                <a:latin typeface="微软雅黑" panose="020B0503020204020204" charset="-122"/>
                <a:ea typeface="微软雅黑" panose="020B0503020204020204" charset="-122"/>
              </a:rPr>
              <a:t>5-11(a</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b)</a:t>
            </a:r>
            <a:r>
              <a:rPr lang="zh-CN" altLang="zh-CN" sz="2400" kern="100" dirty="0">
                <a:effectLst/>
                <a:latin typeface="微软雅黑" panose="020B0503020204020204" charset="-122"/>
                <a:ea typeface="微软雅黑" panose="020B0503020204020204" charset="-122"/>
              </a:rPr>
              <a:t>所示。若链节数为奇数，则需采用过渡链节联结，如图</a:t>
            </a:r>
            <a:r>
              <a:rPr lang="en-US" altLang="zh-CN" sz="2400" kern="100" dirty="0">
                <a:effectLst/>
                <a:latin typeface="微软雅黑" panose="020B0503020204020204" charset="-122"/>
                <a:ea typeface="微软雅黑" panose="020B0503020204020204" charset="-122"/>
              </a:rPr>
              <a:t>5-11(c)</a:t>
            </a:r>
            <a:r>
              <a:rPr lang="zh-CN" altLang="zh-CN" sz="2400" kern="100" dirty="0">
                <a:effectLst/>
                <a:latin typeface="微软雅黑" panose="020B0503020204020204" charset="-122"/>
                <a:ea typeface="微软雅黑" panose="020B0503020204020204" charset="-122"/>
              </a:rPr>
              <a:t>所示。链条受拉时，过渡链节的弯链板承受附加的弯矩作用，所以，设计时链节数应尽量避免取奇数。</a:t>
            </a:r>
          </a:p>
        </p:txBody>
      </p:sp>
      <p:pic>
        <p:nvPicPr>
          <p:cNvPr id="23" name="图片 22"/>
          <p:cNvPicPr>
            <a:picLocks noChangeAspect="1"/>
          </p:cNvPicPr>
          <p:nvPr/>
        </p:nvPicPr>
        <p:blipFill>
          <a:blip r:embed="rId18"/>
          <a:stretch>
            <a:fillRect/>
          </a:stretch>
        </p:blipFill>
        <p:spPr>
          <a:xfrm>
            <a:off x="1726694" y="3400676"/>
            <a:ext cx="9267006" cy="27622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22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676401" y="1703305"/>
            <a:ext cx="9382124" cy="3351046"/>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滚子链已标准化，</a:t>
            </a:r>
            <a:r>
              <a:rPr lang="en-US" altLang="zh-CN" sz="2400" b="1" kern="100" dirty="0">
                <a:effectLst/>
                <a:latin typeface="微软雅黑" panose="020B0503020204020204" charset="-122"/>
                <a:ea typeface="微软雅黑" panose="020B0503020204020204" charset="-122"/>
              </a:rPr>
              <a:t>GB1243.1—83</a:t>
            </a:r>
            <a:r>
              <a:rPr lang="zh-CN" altLang="zh-CN" sz="2400" kern="100" dirty="0">
                <a:effectLst/>
                <a:latin typeface="微软雅黑" panose="020B0503020204020204" charset="-122"/>
                <a:ea typeface="微软雅黑" panose="020B0503020204020204" charset="-122"/>
              </a:rPr>
              <a:t>规定，滚子链分</a:t>
            </a:r>
            <a:r>
              <a:rPr lang="en-US" altLang="zh-CN" sz="2400" kern="100" dirty="0">
                <a:effectLst/>
                <a:latin typeface="微软雅黑" panose="020B0503020204020204" charset="-122"/>
                <a:ea typeface="微软雅黑" panose="020B0503020204020204" charset="-122"/>
              </a:rPr>
              <a:t>A</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B</a:t>
            </a:r>
            <a:r>
              <a:rPr lang="zh-CN" altLang="zh-CN" sz="2400" kern="100" dirty="0">
                <a:effectLst/>
                <a:latin typeface="微软雅黑" panose="020B0503020204020204" charset="-122"/>
                <a:ea typeface="微软雅黑" panose="020B0503020204020204" charset="-122"/>
              </a:rPr>
              <a:t>两个系列，常用的滚子链的主要参数和尺寸见有关标准。</a:t>
            </a:r>
          </a:p>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滚子链标记为</a:t>
            </a:r>
            <a:r>
              <a:rPr lang="zh-CN" altLang="zh-CN" sz="2400" kern="100" dirty="0">
                <a:solidFill>
                  <a:srgbClr val="FF0000"/>
                </a:solidFill>
                <a:effectLst/>
                <a:latin typeface="微软雅黑" panose="020B0503020204020204" charset="-122"/>
                <a:ea typeface="微软雅黑" panose="020B0503020204020204" charset="-122"/>
              </a:rPr>
              <a:t>“链号等级一排数×链节数标准号</a:t>
            </a:r>
            <a:r>
              <a:rPr lang="en-US" altLang="zh-CN" sz="2400" kern="100" dirty="0">
                <a:solidFill>
                  <a:srgbClr val="FF0000"/>
                </a:solidFill>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。例如，</a:t>
            </a:r>
            <a:r>
              <a:rPr lang="en-US" altLang="zh-CN" sz="2400" kern="100" dirty="0">
                <a:effectLst/>
                <a:latin typeface="微软雅黑" panose="020B0503020204020204" charset="-122"/>
                <a:ea typeface="微软雅黑" panose="020B0503020204020204" charset="-122"/>
              </a:rPr>
              <a:t>A</a:t>
            </a:r>
            <a:r>
              <a:rPr lang="zh-CN" altLang="zh-CN" sz="2400" kern="100" dirty="0">
                <a:effectLst/>
                <a:latin typeface="微软雅黑" panose="020B0503020204020204" charset="-122"/>
                <a:ea typeface="微软雅黑" panose="020B0503020204020204" charset="-122"/>
              </a:rPr>
              <a:t>系列滚子链，节距为</a:t>
            </a:r>
            <a:r>
              <a:rPr lang="en-US" altLang="zh-CN" sz="2400" kern="100" dirty="0">
                <a:effectLst/>
                <a:latin typeface="微软雅黑" panose="020B0503020204020204" charset="-122"/>
                <a:ea typeface="微软雅黑" panose="020B0503020204020204" charset="-122"/>
              </a:rPr>
              <a:t>15.875mm</a:t>
            </a:r>
            <a:r>
              <a:rPr lang="zh-CN" altLang="zh-CN" sz="2400" kern="100" dirty="0">
                <a:effectLst/>
                <a:latin typeface="微软雅黑" panose="020B0503020204020204" charset="-122"/>
                <a:ea typeface="微软雅黑" panose="020B0503020204020204" charset="-122"/>
              </a:rPr>
              <a:t>，单排，</a:t>
            </a:r>
            <a:r>
              <a:rPr lang="en-US" altLang="zh-CN" sz="2400" kern="100" dirty="0">
                <a:effectLst/>
                <a:latin typeface="微软雅黑" panose="020B0503020204020204" charset="-122"/>
                <a:ea typeface="微软雅黑" panose="020B0503020204020204" charset="-122"/>
              </a:rPr>
              <a:t>86</a:t>
            </a:r>
            <a:r>
              <a:rPr lang="zh-CN" altLang="zh-CN" sz="2400" kern="100" dirty="0">
                <a:effectLst/>
                <a:latin typeface="微软雅黑" panose="020B0503020204020204" charset="-122"/>
                <a:ea typeface="微软雅黑" panose="020B0503020204020204" charset="-122"/>
              </a:rPr>
              <a:t>节的滚子链，标记号为：</a:t>
            </a:r>
            <a:r>
              <a:rPr lang="en-US" altLang="zh-CN" sz="2400" kern="100" dirty="0">
                <a:effectLst/>
                <a:latin typeface="微软雅黑" panose="020B0503020204020204" charset="-122"/>
                <a:ea typeface="微软雅黑" panose="020B0503020204020204" charset="-122"/>
              </a:rPr>
              <a:t>l0A-l</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86GB/Tl243—1997</a:t>
            </a:r>
            <a:r>
              <a:rPr lang="zh-CN" altLang="zh-CN" sz="2400" kern="100" dirty="0">
                <a:effectLst/>
                <a:latin typeface="微软雅黑" panose="020B0503020204020204" charset="-122"/>
                <a:ea typeface="微软雅黑" panose="020B0503020204020204" charset="-122"/>
              </a:rPr>
              <a:t>。链条各元件的材料为经热处理的碳素钢或合金钢，具体牌号及热处理后的硬度值见有关标准。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circle(in)">
                                      <p:cBhvr>
                                        <p:cTn id="26"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dirty="0"/>
          </a:p>
        </p:txBody>
      </p:sp>
      <p:sp>
        <p:nvSpPr>
          <p:cNvPr id="3" name="灯片编号占位符 2"/>
          <p:cNvSpPr>
            <a:spLocks noGrp="1"/>
          </p:cNvSpPr>
          <p:nvPr>
            <p:ph type="sldNum" sz="quarter" idx="12"/>
          </p:nvPr>
        </p:nvSpPr>
        <p:spPr/>
        <p:txBody>
          <a:bodyPr/>
          <a:lstStyle/>
          <a:p>
            <a:fld id="{49AE70B2-8BF9-45C0-BB95-33D1B9D3A854}" type="slidenum">
              <a:rPr lang="zh-CN" altLang="en-US" smtClean="0"/>
              <a:t>23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961999" y="1037840"/>
            <a:ext cx="4619775" cy="4454233"/>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）链轮</a:t>
            </a:r>
          </a:p>
          <a:p>
            <a:pPr indent="266700" algn="l">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链轮的齿形应保证链节能平稳、顺利地进入和退出啮合，受力均匀，不出现脱链现象，并便于加工。国家标准</a:t>
            </a:r>
            <a:r>
              <a:rPr lang="en-US" altLang="zh-CN" sz="2400" kern="100" dirty="0">
                <a:effectLst/>
                <a:latin typeface="微软雅黑" panose="020B0503020204020204" charset="-122"/>
                <a:ea typeface="微软雅黑" panose="020B0503020204020204" charset="-122"/>
              </a:rPr>
              <a:t>GB1244-85</a:t>
            </a:r>
            <a:r>
              <a:rPr lang="zh-CN" altLang="zh-CN" sz="2400" kern="100" dirty="0">
                <a:effectLst/>
                <a:latin typeface="微软雅黑" panose="020B0503020204020204" charset="-122"/>
                <a:ea typeface="微软雅黑" panose="020B0503020204020204" charset="-122"/>
              </a:rPr>
              <a:t>规定，链轮端面齿廓由</a:t>
            </a:r>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段圆弧</a:t>
            </a:r>
            <a:r>
              <a:rPr lang="en-US" altLang="zh-CN" sz="2400" kern="100" dirty="0">
                <a:effectLst/>
                <a:latin typeface="微软雅黑" panose="020B0503020204020204" charset="-122"/>
                <a:ea typeface="微软雅黑" panose="020B0503020204020204" charset="-122"/>
              </a:rPr>
              <a:t>aa</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ab</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cd</a:t>
            </a:r>
            <a:r>
              <a:rPr lang="zh-CN" altLang="zh-CN" sz="2400" kern="100" dirty="0">
                <a:effectLst/>
                <a:latin typeface="微软雅黑" panose="020B0503020204020204" charset="-122"/>
                <a:ea typeface="微软雅黑" panose="020B0503020204020204" charset="-122"/>
              </a:rPr>
              <a:t>和一段直线</a:t>
            </a:r>
            <a:r>
              <a:rPr lang="en-US" altLang="zh-CN" sz="2400" kern="100" dirty="0" err="1">
                <a:effectLst/>
                <a:latin typeface="微软雅黑" panose="020B0503020204020204" charset="-122"/>
                <a:ea typeface="微软雅黑" panose="020B0503020204020204" charset="-122"/>
              </a:rPr>
              <a:t>bc</a:t>
            </a:r>
            <a:r>
              <a:rPr lang="zh-CN" altLang="zh-CN" sz="2400" kern="100" dirty="0">
                <a:effectLst/>
                <a:latin typeface="微软雅黑" panose="020B0503020204020204" charset="-122"/>
                <a:ea typeface="微软雅黑" panose="020B0503020204020204" charset="-122"/>
              </a:rPr>
              <a:t>组成，如图</a:t>
            </a:r>
            <a:r>
              <a:rPr lang="en-US" altLang="zh-CN" sz="2400" kern="100" dirty="0">
                <a:effectLst/>
                <a:latin typeface="微软雅黑" panose="020B0503020204020204" charset="-122"/>
                <a:ea typeface="微软雅黑" panose="020B0503020204020204" charset="-122"/>
              </a:rPr>
              <a:t>5-12</a:t>
            </a:r>
            <a:r>
              <a:rPr lang="zh-CN" altLang="zh-CN" sz="2400" kern="100" dirty="0">
                <a:effectLst/>
                <a:latin typeface="微软雅黑" panose="020B0503020204020204" charset="-122"/>
                <a:ea typeface="微软雅黑" panose="020B0503020204020204" charset="-122"/>
              </a:rPr>
              <a:t>所示。</a:t>
            </a:r>
          </a:p>
        </p:txBody>
      </p:sp>
      <p:pic>
        <p:nvPicPr>
          <p:cNvPr id="23" name="图片 22"/>
          <p:cNvPicPr>
            <a:picLocks noChangeAspect="1"/>
          </p:cNvPicPr>
          <p:nvPr/>
        </p:nvPicPr>
        <p:blipFill>
          <a:blip r:embed="rId18"/>
          <a:stretch>
            <a:fillRect/>
          </a:stretch>
        </p:blipFill>
        <p:spPr>
          <a:xfrm>
            <a:off x="7465223" y="1418482"/>
            <a:ext cx="3810042" cy="43479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24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808781" y="983567"/>
            <a:ext cx="6096000" cy="461665"/>
          </a:xfrm>
          <a:prstGeom prst="rect">
            <a:avLst/>
          </a:prstGeom>
          <a:noFill/>
        </p:spPr>
        <p:txBody>
          <a:bodyPr wrap="square">
            <a:spAutoFit/>
          </a:bodyPr>
          <a:lstStyle/>
          <a:p>
            <a:r>
              <a:rPr lang="zh-CN" altLang="zh-CN" sz="2400" kern="100" dirty="0">
                <a:effectLst/>
                <a:latin typeface="微软雅黑" panose="020B0503020204020204" charset="-122"/>
                <a:ea typeface="微软雅黑" panose="020B0503020204020204" charset="-122"/>
                <a:cs typeface="Times New Roman" panose="02020603050405020304" pitchFamily="18" charset="0"/>
              </a:rPr>
              <a:t>几种常用的链轮结构。</a:t>
            </a:r>
            <a:endParaRPr lang="zh-CN" altLang="en-US" sz="2400" dirty="0">
              <a:latin typeface="微软雅黑" panose="020B0503020204020204" charset="-122"/>
              <a:ea typeface="微软雅黑" panose="020B0503020204020204" charset="-122"/>
            </a:endParaRPr>
          </a:p>
        </p:txBody>
      </p:sp>
      <p:pic>
        <p:nvPicPr>
          <p:cNvPr id="24" name="图片 23"/>
          <p:cNvPicPr>
            <a:picLocks noChangeAspect="1"/>
          </p:cNvPicPr>
          <p:nvPr/>
        </p:nvPicPr>
        <p:blipFill>
          <a:blip r:embed="rId18"/>
          <a:stretch>
            <a:fillRect/>
          </a:stretch>
        </p:blipFill>
        <p:spPr>
          <a:xfrm>
            <a:off x="2595774" y="1409090"/>
            <a:ext cx="6089840" cy="2960340"/>
          </a:xfrm>
          <a:prstGeom prst="rect">
            <a:avLst/>
          </a:prstGeom>
        </p:spPr>
      </p:pic>
      <p:sp>
        <p:nvSpPr>
          <p:cNvPr id="26" name="文本框 25"/>
          <p:cNvSpPr txBox="1"/>
          <p:nvPr/>
        </p:nvSpPr>
        <p:spPr>
          <a:xfrm>
            <a:off x="1808781" y="4248581"/>
            <a:ext cx="9135444" cy="2243050"/>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链轮的材料应保证轮齿具有足够的耐磨性和强度，常用材料有碳钢（如</a:t>
            </a:r>
            <a:r>
              <a:rPr lang="en-US" altLang="zh-CN" sz="2400" kern="100" dirty="0">
                <a:effectLst/>
                <a:latin typeface="微软雅黑" panose="020B0503020204020204" charset="-122"/>
                <a:ea typeface="微软雅黑" panose="020B0503020204020204" charset="-122"/>
              </a:rPr>
              <a:t>45</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50</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ZG310-570</a:t>
            </a:r>
            <a:r>
              <a:rPr lang="zh-CN" altLang="zh-CN" sz="2400" kern="100" dirty="0">
                <a:effectLst/>
                <a:latin typeface="微软雅黑" panose="020B0503020204020204" charset="-122"/>
                <a:ea typeface="微软雅黑" panose="020B0503020204020204" charset="-122"/>
              </a:rPr>
              <a:t>）、灰铸铁（如</a:t>
            </a:r>
            <a:r>
              <a:rPr lang="en-US" altLang="zh-CN" sz="2400" kern="100" dirty="0">
                <a:effectLst/>
                <a:latin typeface="微软雅黑" panose="020B0503020204020204" charset="-122"/>
                <a:ea typeface="微软雅黑" panose="020B0503020204020204" charset="-122"/>
              </a:rPr>
              <a:t>HT200)</a:t>
            </a:r>
            <a:r>
              <a:rPr lang="zh-CN" altLang="zh-CN" sz="2400" kern="100" dirty="0">
                <a:effectLst/>
                <a:latin typeface="微软雅黑" panose="020B0503020204020204" charset="-122"/>
                <a:ea typeface="微软雅黑" panose="020B0503020204020204" charset="-122"/>
              </a:rPr>
              <a:t>，重要的链轮可采用合金钢（如</a:t>
            </a:r>
            <a:r>
              <a:rPr lang="en-US" altLang="zh-CN" sz="2400" kern="100" dirty="0">
                <a:effectLst/>
                <a:latin typeface="微软雅黑" panose="020B0503020204020204" charset="-122"/>
                <a:ea typeface="微软雅黑" panose="020B0503020204020204" charset="-122"/>
              </a:rPr>
              <a:t>40Cr</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35SiMn)</a:t>
            </a:r>
            <a:r>
              <a:rPr lang="zh-CN" altLang="zh-CN" sz="2400" kern="100" dirty="0">
                <a:effectLst/>
                <a:latin typeface="微软雅黑" panose="020B0503020204020204" charset="-122"/>
                <a:ea typeface="微软雅黑" panose="020B0503020204020204" charset="-122"/>
              </a:rPr>
              <a:t>齿形面经热处理。小链轮啮合次数比大链轮多，故其材料应优于大链轮。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barn(inVertical)">
                                      <p:cBhvr>
                                        <p:cTn id="29" dur="500"/>
                                        <p:tgtEl>
                                          <p:spTgt spid="24"/>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arn(inVertical)">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25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433072" y="1337607"/>
            <a:ext cx="6096000" cy="4762971"/>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链传动的运动特性及失效形式</a:t>
            </a:r>
          </a:p>
          <a:p>
            <a:pPr indent="266700" algn="just">
              <a:lnSpc>
                <a:spcPct val="150000"/>
              </a:lnSpc>
            </a:pPr>
            <a:r>
              <a:rPr lang="en-US" altLang="zh-CN" sz="2400" kern="100" dirty="0">
                <a:solidFill>
                  <a:srgbClr val="FF0000"/>
                </a:solidFill>
                <a:effectLst/>
                <a:latin typeface="微软雅黑" panose="020B0503020204020204" charset="-122"/>
                <a:ea typeface="微软雅黑" panose="020B0503020204020204" charset="-122"/>
              </a:rPr>
              <a:t>1</a:t>
            </a:r>
            <a:r>
              <a:rPr lang="zh-CN" altLang="zh-CN" sz="2400" kern="100" dirty="0">
                <a:solidFill>
                  <a:srgbClr val="FF0000"/>
                </a:solidFill>
                <a:effectLst/>
                <a:latin typeface="微软雅黑" panose="020B0503020204020204" charset="-122"/>
                <a:ea typeface="微软雅黑" panose="020B0503020204020204" charset="-122"/>
              </a:rPr>
              <a:t>）运动特性</a:t>
            </a:r>
            <a:r>
              <a:rPr lang="zh-CN" altLang="en-US" sz="2400" kern="100" dirty="0">
                <a:solidFill>
                  <a:srgbClr val="FF0000"/>
                </a:solidFill>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 </a:t>
            </a:r>
          </a:p>
          <a:p>
            <a:pPr indent="266700" algn="just">
              <a:lnSpc>
                <a:spcPct val="150000"/>
              </a:lnSpc>
            </a:pPr>
            <a:r>
              <a:rPr lang="en-US" altLang="zh-CN" sz="2400" kern="100" dirty="0">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链传动相当于两多边形轮子间的带传动。链条节距</a:t>
            </a:r>
            <a:r>
              <a:rPr lang="en-US" altLang="zh-CN" sz="2400" kern="100" dirty="0">
                <a:effectLst/>
                <a:latin typeface="微软雅黑" panose="020B0503020204020204" charset="-122"/>
                <a:ea typeface="微软雅黑" panose="020B0503020204020204" charset="-122"/>
              </a:rPr>
              <a:t>p</a:t>
            </a:r>
            <a:r>
              <a:rPr lang="zh-CN" altLang="zh-CN" sz="2400" kern="100" dirty="0">
                <a:effectLst/>
                <a:latin typeface="微软雅黑" panose="020B0503020204020204" charset="-122"/>
                <a:ea typeface="微软雅黑" panose="020B0503020204020204" charset="-122"/>
              </a:rPr>
              <a:t>和链轮齿数</a:t>
            </a:r>
            <a:r>
              <a:rPr lang="en-US" altLang="zh-CN" sz="2400" kern="100" dirty="0">
                <a:effectLst/>
                <a:latin typeface="微软雅黑" panose="020B0503020204020204" charset="-122"/>
                <a:ea typeface="微软雅黑" panose="020B0503020204020204" charset="-122"/>
              </a:rPr>
              <a:t>z</a:t>
            </a:r>
            <a:r>
              <a:rPr lang="zh-CN" altLang="zh-CN" sz="2400" kern="100" dirty="0">
                <a:effectLst/>
                <a:latin typeface="微软雅黑" panose="020B0503020204020204" charset="-122"/>
                <a:ea typeface="微软雅黑" panose="020B0503020204020204" charset="-122"/>
              </a:rPr>
              <a:t>分别为多边形的边长和边数。</a:t>
            </a:r>
          </a:p>
          <a:p>
            <a:pPr indent="266700" algn="just">
              <a:lnSpc>
                <a:spcPts val="3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链的瞬时速度和链传动的瞬时传动比都是变化的。</a:t>
            </a:r>
          </a:p>
          <a:p>
            <a:pPr indent="266700" algn="just">
              <a:lnSpc>
                <a:spcPts val="3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链传动不宜用在高速级，且当链速</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一定时，采用较多链齿和较小链节距，这对减少冲击、动毂是有利的。</a:t>
            </a:r>
          </a:p>
        </p:txBody>
      </p:sp>
      <p:pic>
        <p:nvPicPr>
          <p:cNvPr id="23" name="图片 22"/>
          <p:cNvPicPr>
            <a:picLocks noChangeAspect="1"/>
          </p:cNvPicPr>
          <p:nvPr/>
        </p:nvPicPr>
        <p:blipFill>
          <a:blip r:embed="rId18"/>
          <a:stretch>
            <a:fillRect/>
          </a:stretch>
        </p:blipFill>
        <p:spPr>
          <a:xfrm>
            <a:off x="7878691" y="1344384"/>
            <a:ext cx="4098845" cy="38372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26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2025576" y="1180656"/>
            <a:ext cx="9130644" cy="3905043"/>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）滚子链的失效形式</a:t>
            </a:r>
          </a:p>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①链条链轮的磨损。</a:t>
            </a:r>
            <a:endParaRPr lang="en-US" altLang="zh-CN" sz="2400" kern="100" dirty="0">
              <a:effectLst/>
              <a:latin typeface="微软雅黑" panose="020B0503020204020204" charset="-122"/>
              <a:ea typeface="微软雅黑" panose="020B0503020204020204" charset="-122"/>
            </a:endParaRPr>
          </a:p>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②链条的疲劳破坏。</a:t>
            </a:r>
            <a:endParaRPr lang="en-US" altLang="zh-CN" sz="2400" kern="100" dirty="0">
              <a:effectLst/>
              <a:latin typeface="微软雅黑" panose="020B0503020204020204" charset="-122"/>
              <a:ea typeface="微软雅黑" panose="020B0503020204020204" charset="-122"/>
            </a:endParaRPr>
          </a:p>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③链条较链胶合。</a:t>
            </a:r>
            <a:endParaRPr lang="en-US" altLang="zh-CN" sz="2400" kern="100" dirty="0">
              <a:effectLst/>
              <a:latin typeface="微软雅黑" panose="020B0503020204020204" charset="-122"/>
              <a:ea typeface="微软雅黑" panose="020B0503020204020204" charset="-122"/>
            </a:endParaRPr>
          </a:p>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④链条过载拉断或多冲破断。一般情况下，链轮的寿命为链条寿命的</a:t>
            </a:r>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倍以上，故链传动的承载能力主要取决于链条的强度和寿命。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27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2076450" y="1012752"/>
            <a:ext cx="6096000" cy="461665"/>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4.</a:t>
            </a:r>
            <a:r>
              <a:rPr lang="zh-CN" altLang="zh-CN" sz="2400" kern="100" dirty="0">
                <a:effectLst/>
                <a:latin typeface="微软雅黑" panose="020B0503020204020204" charset="-122"/>
                <a:ea typeface="微软雅黑" panose="020B0503020204020204" charset="-122"/>
              </a:rPr>
              <a:t>链传动的润滑</a:t>
            </a:r>
          </a:p>
        </p:txBody>
      </p:sp>
      <p:pic>
        <p:nvPicPr>
          <p:cNvPr id="25" name="图片 24"/>
          <p:cNvPicPr>
            <a:picLocks noChangeAspect="1"/>
          </p:cNvPicPr>
          <p:nvPr/>
        </p:nvPicPr>
        <p:blipFill>
          <a:blip r:embed="rId18"/>
          <a:stretch>
            <a:fillRect/>
          </a:stretch>
        </p:blipFill>
        <p:spPr>
          <a:xfrm>
            <a:off x="1194026" y="1492147"/>
            <a:ext cx="9406923" cy="503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28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540920" y="824697"/>
            <a:ext cx="6096000" cy="954107"/>
          </a:xfrm>
          <a:prstGeom prst="rect">
            <a:avLst/>
          </a:prstGeom>
          <a:noFill/>
        </p:spPr>
        <p:txBody>
          <a:bodyPr wrap="square">
            <a:spAutoFit/>
          </a:bodyPr>
          <a:lstStyle/>
          <a:p>
            <a:pPr indent="267970" algn="just"/>
            <a:r>
              <a:rPr lang="zh-CN" altLang="zh-CN" sz="2800" kern="100" dirty="0">
                <a:effectLst/>
                <a:latin typeface="微软雅黑" panose="020B0503020204020204" charset="-122"/>
                <a:ea typeface="微软雅黑" panose="020B0503020204020204" charset="-122"/>
              </a:rPr>
              <a:t>三、齿轮传动识别</a:t>
            </a:r>
            <a:endParaRPr lang="en-US" altLang="zh-CN" sz="2800" kern="100" dirty="0">
              <a:effectLst/>
              <a:latin typeface="微软雅黑" panose="020B0503020204020204" charset="-122"/>
              <a:ea typeface="微软雅黑" panose="020B0503020204020204" charset="-122"/>
            </a:endParaRPr>
          </a:p>
          <a:p>
            <a:pPr indent="267970" algn="just"/>
            <a:r>
              <a:rPr lang="en-US" altLang="zh-CN" sz="2800" kern="100" dirty="0">
                <a:latin typeface="微软雅黑" panose="020B0503020204020204" charset="-122"/>
                <a:ea typeface="微软雅黑" panose="020B0503020204020204" charset="-122"/>
              </a:rPr>
              <a:t>1.</a:t>
            </a:r>
            <a:r>
              <a:rPr lang="zh-CN" altLang="zh-CN" sz="2800" kern="100" dirty="0">
                <a:latin typeface="微软雅黑" panose="020B0503020204020204" charset="-122"/>
                <a:ea typeface="微软雅黑" panose="020B0503020204020204" charset="-122"/>
              </a:rPr>
              <a:t>概述</a:t>
            </a:r>
            <a:endParaRPr lang="zh-CN" altLang="zh-CN" sz="2800" kern="100" dirty="0">
              <a:effectLst/>
              <a:latin typeface="微软雅黑" panose="020B0503020204020204" charset="-122"/>
              <a:ea typeface="微软雅黑" panose="020B0503020204020204" charset="-122"/>
            </a:endParaRPr>
          </a:p>
        </p:txBody>
      </p:sp>
      <p:pic>
        <p:nvPicPr>
          <p:cNvPr id="24" name="图片 23"/>
          <p:cNvPicPr>
            <a:picLocks noChangeAspect="1"/>
          </p:cNvPicPr>
          <p:nvPr/>
        </p:nvPicPr>
        <p:blipFill>
          <a:blip r:embed="rId18"/>
          <a:stretch>
            <a:fillRect/>
          </a:stretch>
        </p:blipFill>
        <p:spPr>
          <a:xfrm>
            <a:off x="5017002" y="903505"/>
            <a:ext cx="5581650" cy="5886450"/>
          </a:xfrm>
          <a:prstGeom prst="rect">
            <a:avLst/>
          </a:prstGeom>
        </p:spPr>
      </p:pic>
      <p:sp>
        <p:nvSpPr>
          <p:cNvPr id="26" name="文本框 25"/>
          <p:cNvSpPr txBox="1"/>
          <p:nvPr/>
        </p:nvSpPr>
        <p:spPr>
          <a:xfrm>
            <a:off x="904875" y="2380406"/>
            <a:ext cx="3771900" cy="3785652"/>
          </a:xfrm>
          <a:prstGeom prst="rect">
            <a:avLst/>
          </a:prstGeom>
          <a:noFill/>
        </p:spPr>
        <p:txBody>
          <a:bodyPr wrap="square">
            <a:spAutoFit/>
          </a:bodyPr>
          <a:lstStyle/>
          <a:p>
            <a:pPr indent="266700" algn="l"/>
            <a:r>
              <a:rPr lang="zh-CN" altLang="zh-CN" sz="2400" kern="0" dirty="0">
                <a:solidFill>
                  <a:srgbClr val="090909"/>
                </a:solidFill>
                <a:effectLst/>
                <a:latin typeface="微软雅黑" panose="020B0503020204020204" charset="-122"/>
                <a:ea typeface="微软雅黑" panose="020B0503020204020204" charset="-122"/>
                <a:cs typeface="*Adobe Song Std L-Bold-98057"/>
              </a:rPr>
              <a:t>齿轮传动具有以下特点：运行平稳，能保证恒定的传动比；结构紧凑、工作可靠、寿命长、效率高；功率和速度的适用范围广。但齿轮传动的制造和安装精度要求高，故成本较高；不适合于中心距较大的传动；精度低时，工作噪声较大。</a:t>
            </a:r>
            <a:endParaRPr lang="zh-CN" altLang="zh-CN" sz="2400" kern="100" dirty="0">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barn(inVertical)">
                                      <p:cBhvr>
                                        <p:cTn id="29" dur="500"/>
                                        <p:tgtEl>
                                          <p:spTgt spid="26"/>
                                        </p:tgtEl>
                                      </p:cBhvr>
                                    </p:animEffect>
                                  </p:childTnLst>
                                </p:cTn>
                              </p:par>
                              <p:par>
                                <p:cTn id="30" presetID="16" presetClass="entr" presetSubtype="21"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29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540919" y="751561"/>
            <a:ext cx="10134600" cy="1200329"/>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2.</a:t>
            </a:r>
            <a:r>
              <a:rPr lang="zh-CN" altLang="zh-CN" sz="2400" kern="0" dirty="0">
                <a:solidFill>
                  <a:srgbClr val="000000"/>
                </a:solidFill>
                <a:effectLst/>
                <a:latin typeface="微软雅黑" panose="020B0503020204020204" charset="-122"/>
                <a:ea typeface="微软雅黑" panose="020B0503020204020204" charset="-122"/>
                <a:cs typeface="*Adobe Song Std L-Bold-98057"/>
              </a:rPr>
              <a:t>渐开线齿廓</a:t>
            </a:r>
            <a:endParaRPr lang="zh-CN" altLang="zh-CN" sz="2400" kern="100" dirty="0">
              <a:effectLst/>
              <a:latin typeface="微软雅黑" panose="020B0503020204020204" charset="-122"/>
              <a:ea typeface="微软雅黑" panose="020B0503020204020204" charset="-122"/>
            </a:endParaRPr>
          </a:p>
          <a:p>
            <a:pPr indent="266700" algn="l"/>
            <a:r>
              <a:rPr lang="en-US" altLang="zh-CN" sz="2400" kern="0" dirty="0">
                <a:solidFill>
                  <a:srgbClr val="090909"/>
                </a:solidFill>
                <a:effectLst/>
                <a:latin typeface="微软雅黑" panose="020B0503020204020204" charset="-122"/>
                <a:ea typeface="微软雅黑" panose="020B0503020204020204" charset="-122"/>
                <a:cs typeface="*Adobe Song Std L-Bold-98057"/>
              </a:rPr>
              <a:t> </a:t>
            </a:r>
            <a:r>
              <a:rPr lang="zh-CN" altLang="zh-CN" sz="2400" kern="0" dirty="0">
                <a:solidFill>
                  <a:srgbClr val="000000"/>
                </a:solidFill>
                <a:effectLst/>
                <a:latin typeface="微软雅黑" panose="020B0503020204020204" charset="-122"/>
                <a:ea typeface="微软雅黑" panose="020B0503020204020204" charset="-122"/>
                <a:cs typeface="*SimSun-Bold-39217"/>
              </a:rPr>
              <a:t>目前广泛用于各类机械的齿轮齿廓曲线是渐开线，称</a:t>
            </a:r>
            <a:r>
              <a:rPr lang="zh-CN" altLang="zh-CN" sz="2400" kern="100" dirty="0">
                <a:effectLst/>
                <a:latin typeface="微软雅黑" panose="020B0503020204020204" charset="-122"/>
                <a:ea typeface="微软雅黑" panose="020B0503020204020204" charset="-122"/>
              </a:rPr>
              <a:t>为</a:t>
            </a:r>
            <a:r>
              <a:rPr lang="zh-CN" altLang="zh-CN" sz="2400" kern="100" dirty="0">
                <a:solidFill>
                  <a:srgbClr val="FF0000"/>
                </a:solidFill>
                <a:effectLst/>
                <a:latin typeface="微软雅黑" panose="020B0503020204020204" charset="-122"/>
                <a:ea typeface="微软雅黑" panose="020B0503020204020204" charset="-122"/>
              </a:rPr>
              <a:t>＂渐开线齿轮</a:t>
            </a:r>
            <a:r>
              <a:rPr lang="en-US" altLang="zh-CN" sz="2400" kern="100" dirty="0">
                <a:solidFill>
                  <a:srgbClr val="FF0000"/>
                </a:solidFill>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a:t>
            </a:r>
          </a:p>
          <a:p>
            <a:pPr indent="266700" algn="just"/>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）渐开线的形成及其性质</a:t>
            </a:r>
          </a:p>
        </p:txBody>
      </p:sp>
      <p:pic>
        <p:nvPicPr>
          <p:cNvPr id="23" name="图片 22"/>
          <p:cNvPicPr>
            <a:picLocks noChangeAspect="1"/>
          </p:cNvPicPr>
          <p:nvPr/>
        </p:nvPicPr>
        <p:blipFill>
          <a:blip r:embed="rId18"/>
          <a:stretch>
            <a:fillRect/>
          </a:stretch>
        </p:blipFill>
        <p:spPr>
          <a:xfrm>
            <a:off x="8523659" y="2657606"/>
            <a:ext cx="3238538" cy="3448833"/>
          </a:xfrm>
          <a:prstGeom prst="rect">
            <a:avLst/>
          </a:prstGeom>
        </p:spPr>
      </p:pic>
      <p:sp>
        <p:nvSpPr>
          <p:cNvPr id="25" name="文本框 24"/>
          <p:cNvSpPr txBox="1"/>
          <p:nvPr/>
        </p:nvSpPr>
        <p:spPr>
          <a:xfrm>
            <a:off x="805511" y="1951890"/>
            <a:ext cx="7304458" cy="4524315"/>
          </a:xfrm>
          <a:prstGeom prst="rect">
            <a:avLst/>
          </a:prstGeom>
          <a:noFill/>
        </p:spPr>
        <p:txBody>
          <a:bodyPr wrap="square">
            <a:spAutoFit/>
          </a:bodyPr>
          <a:lstStyle/>
          <a:p>
            <a:pPr indent="266700" algn="just"/>
            <a:r>
              <a:rPr lang="zh-CN" altLang="zh-CN" sz="2400" kern="100" dirty="0">
                <a:effectLst/>
                <a:latin typeface="微软雅黑" panose="020B0503020204020204" charset="-122"/>
                <a:ea typeface="微软雅黑" panose="020B0503020204020204" charset="-122"/>
              </a:rPr>
              <a:t>由渐开线的形成过程可知，渐开线有如下性质：</a:t>
            </a:r>
          </a:p>
          <a:p>
            <a:pPr indent="266700" algn="just"/>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发生线在基圆上滚过的长度等于基圆上被滚过的弧长，即</a:t>
            </a:r>
            <a:r>
              <a:rPr lang="en-US" altLang="zh-CN" sz="2400" kern="100" dirty="0">
                <a:effectLst/>
                <a:latin typeface="微软雅黑" panose="020B0503020204020204" charset="-122"/>
                <a:ea typeface="微软雅黑" panose="020B0503020204020204" charset="-122"/>
              </a:rPr>
              <a:t>KN=CN</a:t>
            </a:r>
            <a:r>
              <a:rPr lang="zh-CN" altLang="zh-CN" sz="2400" kern="100" dirty="0">
                <a:effectLst/>
                <a:latin typeface="微软雅黑" panose="020B0503020204020204" charset="-122"/>
                <a:ea typeface="微软雅黑" panose="020B0503020204020204" charset="-122"/>
              </a:rPr>
              <a:t>。</a:t>
            </a:r>
          </a:p>
          <a:p>
            <a:pPr indent="266700" algn="just"/>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因发生线在基圆上作纯滚动，所以</a:t>
            </a:r>
            <a:r>
              <a:rPr lang="en-US" altLang="zh-CN" sz="2400" kern="100" dirty="0">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点附近的渐开线可以看成以</a:t>
            </a:r>
            <a:r>
              <a:rPr lang="en-US" altLang="zh-CN" sz="2400" kern="100" dirty="0">
                <a:effectLst/>
                <a:latin typeface="微软雅黑" panose="020B0503020204020204" charset="-122"/>
                <a:ea typeface="微软雅黑" panose="020B0503020204020204" charset="-122"/>
              </a:rPr>
              <a:t>N</a:t>
            </a:r>
            <a:r>
              <a:rPr lang="zh-CN" altLang="zh-CN" sz="2400" kern="100" dirty="0">
                <a:effectLst/>
                <a:latin typeface="微软雅黑" panose="020B0503020204020204" charset="-122"/>
                <a:ea typeface="微软雅黑" panose="020B0503020204020204" charset="-122"/>
              </a:rPr>
              <a:t>为圆心的一段圆弧。于是</a:t>
            </a:r>
            <a:r>
              <a:rPr lang="en-US" altLang="zh-CN" sz="2400" kern="100" dirty="0">
                <a:effectLst/>
                <a:latin typeface="微软雅黑" panose="020B0503020204020204" charset="-122"/>
                <a:ea typeface="微软雅黑" panose="020B0503020204020204" charset="-122"/>
              </a:rPr>
              <a:t>N</a:t>
            </a:r>
            <a:r>
              <a:rPr lang="zh-CN" altLang="zh-CN" sz="2400" kern="100" dirty="0">
                <a:effectLst/>
                <a:latin typeface="微软雅黑" panose="020B0503020204020204" charset="-122"/>
                <a:ea typeface="微软雅黑" panose="020B0503020204020204" charset="-122"/>
              </a:rPr>
              <a:t>点是渐开线在</a:t>
            </a:r>
            <a:r>
              <a:rPr lang="en-US" altLang="zh-CN" sz="2400" kern="100" dirty="0">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点的曲率中心，</a:t>
            </a:r>
            <a:r>
              <a:rPr lang="en-US" altLang="zh-CN" sz="2400" kern="100" dirty="0">
                <a:effectLst/>
                <a:latin typeface="微软雅黑" panose="020B0503020204020204" charset="-122"/>
                <a:ea typeface="微软雅黑" panose="020B0503020204020204" charset="-122"/>
              </a:rPr>
              <a:t>KN</a:t>
            </a:r>
            <a:r>
              <a:rPr lang="zh-CN" altLang="zh-CN" sz="2400" kern="100" dirty="0">
                <a:effectLst/>
                <a:latin typeface="微软雅黑" panose="020B0503020204020204" charset="-122"/>
                <a:ea typeface="微软雅黑" panose="020B0503020204020204" charset="-122"/>
              </a:rPr>
              <a:t>是渐开线在</a:t>
            </a:r>
            <a:r>
              <a:rPr lang="en-US" altLang="zh-CN" sz="2400" kern="100" dirty="0">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点的法线，同时又切于基圆，</a:t>
            </a:r>
            <a:r>
              <a:rPr lang="en-US" altLang="zh-CN" sz="2400" kern="100" dirty="0">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点离基圆越远，曲率半径越大。</a:t>
            </a:r>
          </a:p>
          <a:p>
            <a:pPr indent="266700" algn="just"/>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渐开线的形状取决于基圆的大小。基圆不同，渐开线形状也不同，基圆越大，渐开线越平直，基圆半径无穷大时，渐开</a:t>
            </a:r>
            <a:r>
              <a:rPr lang="zh-CN" altLang="zh-CN" sz="2400" kern="0" dirty="0">
                <a:solidFill>
                  <a:srgbClr val="000000"/>
                </a:solidFill>
                <a:effectLst/>
                <a:latin typeface="微软雅黑" panose="020B0503020204020204" charset="-122"/>
                <a:ea typeface="微软雅黑" panose="020B0503020204020204" charset="-122"/>
                <a:cs typeface="*SimSun-Bold-39217"/>
              </a:rPr>
              <a:t>线成为直</a:t>
            </a:r>
            <a:r>
              <a:rPr lang="zh-CN" altLang="zh-CN" sz="2400" kern="100" dirty="0">
                <a:effectLst/>
                <a:latin typeface="微软雅黑" panose="020B0503020204020204" charset="-122"/>
                <a:ea typeface="微软雅黑" panose="020B0503020204020204" charset="-122"/>
              </a:rPr>
              <a:t>线，即渐开线齿条的齿廓。</a:t>
            </a:r>
          </a:p>
          <a:p>
            <a:pPr indent="266700" algn="just"/>
            <a:r>
              <a:rPr lang="en-US" altLang="zh-CN" sz="2400" kern="100" dirty="0">
                <a:effectLst/>
                <a:latin typeface="微软雅黑" panose="020B0503020204020204" charset="-122"/>
                <a:ea typeface="微软雅黑" panose="020B0503020204020204" charset="-122"/>
              </a:rPr>
              <a:t>4)</a:t>
            </a:r>
            <a:r>
              <a:rPr lang="zh-CN" altLang="zh-CN" sz="2400" kern="100" dirty="0">
                <a:effectLst/>
                <a:latin typeface="微软雅黑" panose="020B0503020204020204" charset="-122"/>
                <a:ea typeface="微软雅黑" panose="020B0503020204020204" charset="-122"/>
              </a:rPr>
              <a:t>由于渐开线是发生线从基圆向外伸展的，故基圆内无渐开线。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par>
                                <p:cTn id="30" presetID="16" presetClass="entr" presetSubtype="21"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11827" y="105410"/>
            <a:ext cx="6563460"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项目五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工程常用机械传动方式识别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项目描述</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横卷形 3"/>
          <p:cNvSpPr/>
          <p:nvPr/>
        </p:nvSpPr>
        <p:spPr>
          <a:xfrm>
            <a:off x="1407197" y="1246180"/>
            <a:ext cx="9434793" cy="5296226"/>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nSpc>
                <a:spcPct val="150000"/>
              </a:lnSpc>
            </a:pPr>
            <a:r>
              <a:rPr lang="en-US" altLang="zh-CN" sz="2400" dirty="0">
                <a:solidFill>
                  <a:srgbClr val="FFFF00"/>
                </a:solidFill>
                <a:latin typeface="+mn-ea"/>
                <a:sym typeface="+mn-ea"/>
              </a:rPr>
              <a:t>  </a:t>
            </a:r>
          </a:p>
          <a:p>
            <a:pPr>
              <a:lnSpc>
                <a:spcPct val="150000"/>
              </a:lnSpc>
            </a:pPr>
            <a:r>
              <a:rPr lang="en-US" altLang="zh-CN" sz="2800" dirty="0">
                <a:solidFill>
                  <a:srgbClr val="FFFF00"/>
                </a:solidFill>
                <a:latin typeface="+mn-ea"/>
              </a:rPr>
              <a:t>      </a:t>
            </a:r>
            <a:r>
              <a:rPr lang="zh-CN" altLang="zh-CN" sz="2800" dirty="0">
                <a:solidFill>
                  <a:srgbClr val="FFFF00"/>
                </a:solidFill>
                <a:latin typeface="+mn-ea"/>
              </a:rPr>
              <a:t>本项目主要学习工程上带、链、齿轮、蜗轮蜗杆等常用的机械传动方式的基础知识，了解其优缺点及使用范围，掌握工程上常用轴、滚动轴承、滑动轴承、连接等零部件各自优缺点、适用场合，以及各零部件在工程上典型应用。使得学生能够了解所学习内容对应工程所学的技能点，达到学以致用。</a:t>
            </a:r>
          </a:p>
          <a:p>
            <a:pPr indent="457200">
              <a:lnSpc>
                <a:spcPct val="150000"/>
              </a:lnSpc>
            </a:pPr>
            <a:r>
              <a:rPr lang="zh-CN" altLang="zh-CN" sz="2800" dirty="0">
                <a:solidFill>
                  <a:srgbClr val="FFFF00"/>
                </a:solidFill>
                <a:latin typeface="+mn-ea"/>
              </a:rPr>
              <a:t>。</a:t>
            </a:r>
            <a:endParaRPr lang="zh-CN" altLang="en-US" sz="2800" dirty="0">
              <a:solidFill>
                <a:srgbClr val="FFFF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407197" y="886252"/>
            <a:ext cx="6096000" cy="830997"/>
          </a:xfrm>
          <a:prstGeom prst="rect">
            <a:avLst/>
          </a:prstGeom>
          <a:noFill/>
        </p:spPr>
        <p:txBody>
          <a:bodyPr wrap="square">
            <a:spAutoFit/>
          </a:bodyPr>
          <a:lstStyle/>
          <a:p>
            <a:pPr indent="266700" algn="just"/>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）渐开线齿廓的啮合特性</a:t>
            </a:r>
            <a:endParaRPr lang="en-US" altLang="zh-CN" sz="2400" kern="100" dirty="0">
              <a:effectLst/>
              <a:latin typeface="微软雅黑" panose="020B0503020204020204" charset="-122"/>
              <a:ea typeface="微软雅黑" panose="020B0503020204020204" charset="-122"/>
            </a:endParaRPr>
          </a:p>
          <a:p>
            <a:pPr indent="266700" algn="just"/>
            <a:r>
              <a:rPr lang="en-US" altLang="zh-CN" sz="2400" kern="100" dirty="0">
                <a:effectLst/>
                <a:latin typeface="微软雅黑" panose="020B0503020204020204" charset="-122"/>
                <a:ea typeface="微软雅黑" panose="020B0503020204020204" charset="-122"/>
                <a:cs typeface="Times New Roman" panose="02020603050405020304" pitchFamily="18" charset="0"/>
              </a:rPr>
              <a:t>1)</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传动比恒定不变。</a:t>
            </a:r>
            <a:endParaRPr lang="zh-CN" altLang="zh-CN" sz="2400" kern="100" dirty="0">
              <a:effectLst/>
              <a:latin typeface="微软雅黑" panose="020B0503020204020204" charset="-122"/>
              <a:ea typeface="微软雅黑" panose="020B0503020204020204" charset="-122"/>
            </a:endParaRPr>
          </a:p>
        </p:txBody>
      </p:sp>
      <p:pic>
        <p:nvPicPr>
          <p:cNvPr id="23" name="图片 22"/>
          <p:cNvPicPr>
            <a:picLocks noChangeAspect="1"/>
          </p:cNvPicPr>
          <p:nvPr/>
        </p:nvPicPr>
        <p:blipFill>
          <a:blip r:embed="rId18"/>
          <a:stretch>
            <a:fillRect/>
          </a:stretch>
        </p:blipFill>
        <p:spPr>
          <a:xfrm>
            <a:off x="8188563" y="1254475"/>
            <a:ext cx="3389037" cy="4777319"/>
          </a:xfrm>
          <a:prstGeom prst="rect">
            <a:avLst/>
          </a:prstGeom>
        </p:spPr>
      </p:pic>
      <mc:AlternateContent xmlns:mc="http://schemas.openxmlformats.org/markup-compatibility/2006" xmlns:a14="http://schemas.microsoft.com/office/drawing/2010/main">
        <mc:Choice Requires="a14">
          <p:sp>
            <p:nvSpPr>
              <p:cNvPr id="25" name="文本框 24"/>
              <p:cNvSpPr txBox="1"/>
              <p:nvPr/>
            </p:nvSpPr>
            <p:spPr>
              <a:xfrm>
                <a:off x="1540920" y="1863621"/>
                <a:ext cx="6096000" cy="4574522"/>
              </a:xfrm>
              <a:prstGeom prst="rect">
                <a:avLst/>
              </a:prstGeom>
              <a:noFill/>
            </p:spPr>
            <p:txBody>
              <a:bodyPr wrap="square">
                <a:spAutoFit/>
              </a:bodyPr>
              <a:lstStyle/>
              <a:p>
                <a:pPr indent="266700" algn="just"/>
                <a:r>
                  <a:rPr lang="zh-CN" altLang="zh-CN" sz="2400" kern="100" dirty="0">
                    <a:effectLst/>
                    <a:latin typeface="微软雅黑" panose="020B0503020204020204" charset="-122"/>
                    <a:ea typeface="微软雅黑" panose="020B0503020204020204" charset="-122"/>
                  </a:rPr>
                  <a:t>两轮的传动比为</a:t>
                </a:r>
                <a:r>
                  <a:rPr lang="en-US" altLang="zh-CN" sz="2400" kern="100" dirty="0">
                    <a:effectLst/>
                    <a:latin typeface="微软雅黑" panose="020B0503020204020204" charset="-122"/>
                    <a:ea typeface="微软雅黑" panose="020B0503020204020204" charset="-122"/>
                  </a:rPr>
                  <a:t>:</a:t>
                </a:r>
                <a:endParaRPr lang="zh-CN" altLang="zh-CN" sz="2400" kern="100" dirty="0">
                  <a:effectLst/>
                  <a:latin typeface="微软雅黑" panose="020B0503020204020204" charset="-122"/>
                  <a:ea typeface="微软雅黑" panose="020B0503020204020204" charset="-122"/>
                </a:endParaRPr>
              </a:p>
              <a:p>
                <a:pPr indent="266700" algn="just"/>
                <a:r>
                  <a:rPr lang="en-US" altLang="zh-CN" sz="2400" kern="100" dirty="0">
                    <a:effectLst/>
                    <a:latin typeface="微软雅黑" panose="020B0503020204020204" charset="-122"/>
                    <a:ea typeface="微软雅黑" panose="020B0503020204020204" charset="-122"/>
                  </a:rPr>
                  <a:t> </a:t>
                </a:r>
                <a:endParaRPr lang="zh-CN" altLang="zh-CN" sz="2400" kern="100" dirty="0">
                  <a:effectLst/>
                  <a:latin typeface="微软雅黑" panose="020B0503020204020204" charset="-122"/>
                  <a:ea typeface="微软雅黑" panose="020B0503020204020204" charset="-122"/>
                </a:endParaRPr>
              </a:p>
              <a:p>
                <a:pPr indent="266700" algn="ctr"/>
                <a:r>
                  <a:rPr lang="en-US" altLang="zh-CN" sz="2400" kern="100" dirty="0">
                    <a:effectLst/>
                    <a:latin typeface="微软雅黑" panose="020B0503020204020204" charset="-122"/>
                    <a:ea typeface="微软雅黑" panose="020B0503020204020204" charset="-122"/>
                  </a:rPr>
                  <a:t>i</a:t>
                </a:r>
                <a:r>
                  <a:rPr lang="en-US" altLang="zh-CN" sz="2400" kern="100" baseline="-25000" dirty="0">
                    <a:effectLst/>
                    <a:latin typeface="微软雅黑" panose="020B0503020204020204" charset="-122"/>
                    <a:ea typeface="微软雅黑" panose="020B0503020204020204" charset="-122"/>
                  </a:rPr>
                  <a:t>12</a:t>
                </a:r>
                <a:r>
                  <a:rPr lang="en-US" altLang="zh-CN" sz="2400" kern="100" dirty="0">
                    <a:effectLst/>
                    <a:latin typeface="微软雅黑" panose="020B0503020204020204" charset="-122"/>
                    <a:ea typeface="微软雅黑" panose="020B050302020402020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r>
                          <m:rPr>
                            <m:sty m:val="p"/>
                          </m:rPr>
                          <a:rPr lang="zh-CN" altLang="zh-CN" sz="2400" kern="100">
                            <a:effectLst/>
                            <a:latin typeface="Cambria Math" panose="02040503050406030204" pitchFamily="18" charset="0"/>
                            <a:ea typeface="宋体" panose="02010600030101010101" pitchFamily="2" charset="-122"/>
                          </a:rPr>
                          <m:t>ω</m:t>
                        </m:r>
                        <m:r>
                          <a:rPr lang="en-US" altLang="zh-CN" sz="2400" kern="100" baseline="-25000">
                            <a:effectLst/>
                            <a:latin typeface="Cambria Math" panose="02040503050406030204" pitchFamily="18" charset="0"/>
                            <a:ea typeface="宋体" panose="02010600030101010101" pitchFamily="2" charset="-122"/>
                          </a:rPr>
                          <m:t>1</m:t>
                        </m:r>
                      </m:num>
                      <m:den>
                        <m:r>
                          <m:rPr>
                            <m:sty m:val="p"/>
                          </m:rPr>
                          <a:rPr lang="zh-CN" altLang="zh-CN" sz="2400" kern="100">
                            <a:effectLst/>
                            <a:latin typeface="Cambria Math" panose="02040503050406030204" pitchFamily="18" charset="0"/>
                            <a:ea typeface="宋体" panose="02010600030101010101" pitchFamily="2" charset="-122"/>
                          </a:rPr>
                          <m:t>ω</m:t>
                        </m:r>
                        <m:r>
                          <a:rPr lang="en-US" altLang="zh-CN" sz="2400" kern="100" baseline="-25000">
                            <a:effectLst/>
                            <a:latin typeface="Cambria Math" panose="02040503050406030204" pitchFamily="18" charset="0"/>
                            <a:ea typeface="宋体" panose="02010600030101010101" pitchFamily="2" charset="-122"/>
                          </a:rPr>
                          <m:t>2</m:t>
                        </m:r>
                      </m:den>
                    </m:f>
                  </m:oMath>
                </a14:m>
                <a:r>
                  <a:rPr lang="en-US" altLang="zh-CN" sz="2400" kern="100" dirty="0">
                    <a:effectLst/>
                    <a:latin typeface="微软雅黑" panose="020B0503020204020204" charset="-122"/>
                    <a:ea typeface="微软雅黑" panose="020B050302020402020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baseline="-25000">
                                <a:effectLst/>
                                <a:latin typeface="Cambria Math" panose="02040503050406030204" pitchFamily="18" charset="0"/>
                                <a:ea typeface="宋体" panose="02010600030101010101" pitchFamily="2" charset="-122"/>
                              </a:rPr>
                              <m:t>Q</m:t>
                            </m:r>
                          </m:e>
                          <m:sub>
                            <m:r>
                              <a:rPr lang="en-US" altLang="zh-CN" sz="2400" kern="100">
                                <a:effectLst/>
                                <a:latin typeface="Cambria Math" panose="02040503050406030204" pitchFamily="18" charset="0"/>
                                <a:ea typeface="宋体" panose="02010600030101010101" pitchFamily="2" charset="-122"/>
                              </a:rPr>
                              <m:t>2</m:t>
                            </m:r>
                          </m:sub>
                        </m:sSub>
                        <m:r>
                          <m:rPr>
                            <m:sty m:val="p"/>
                          </m:rPr>
                          <a:rPr lang="en-US" altLang="zh-CN" sz="2400" kern="100">
                            <a:effectLst/>
                            <a:latin typeface="Cambria Math" panose="02040503050406030204" pitchFamily="18" charset="0"/>
                            <a:ea typeface="宋体" panose="02010600030101010101" pitchFamily="2" charset="-122"/>
                          </a:rPr>
                          <m:t>P</m:t>
                        </m:r>
                      </m:num>
                      <m:den>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baseline="-25000">
                                <a:effectLst/>
                                <a:latin typeface="Cambria Math" panose="02040503050406030204" pitchFamily="18" charset="0"/>
                                <a:ea typeface="宋体" panose="02010600030101010101" pitchFamily="2" charset="-122"/>
                              </a:rPr>
                              <m:t>Q</m:t>
                            </m:r>
                          </m:e>
                          <m:sub>
                            <m:r>
                              <a:rPr lang="en-US" altLang="zh-CN" sz="2400" kern="100">
                                <a:effectLst/>
                                <a:latin typeface="Cambria Math" panose="02040503050406030204" pitchFamily="18" charset="0"/>
                                <a:ea typeface="宋体" panose="02010600030101010101" pitchFamily="2" charset="-122"/>
                              </a:rPr>
                              <m:t>1</m:t>
                            </m:r>
                          </m:sub>
                        </m:sSub>
                        <m:r>
                          <m:rPr>
                            <m:sty m:val="p"/>
                          </m:rPr>
                          <a:rPr lang="en-US" altLang="zh-CN" sz="2400" kern="100">
                            <a:effectLst/>
                            <a:latin typeface="Cambria Math" panose="02040503050406030204" pitchFamily="18" charset="0"/>
                            <a:ea typeface="宋体" panose="02010600030101010101" pitchFamily="2" charset="-122"/>
                          </a:rPr>
                          <m:t>P</m:t>
                        </m:r>
                      </m:den>
                    </m:f>
                  </m:oMath>
                </a14:m>
                <a:r>
                  <a:rPr lang="en-US" altLang="zh-CN" sz="2400" kern="100" dirty="0">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常数</a:t>
                </a: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5-1</a:t>
                </a:r>
                <a:r>
                  <a:rPr lang="zh-CN" altLang="zh-CN" sz="2400" kern="100" dirty="0">
                    <a:effectLst/>
                    <a:latin typeface="微软雅黑" panose="020B0503020204020204" charset="-122"/>
                    <a:ea typeface="微软雅黑" panose="020B0503020204020204" charset="-122"/>
                  </a:rPr>
                  <a:t>）</a:t>
                </a:r>
              </a:p>
              <a:p>
                <a:pPr indent="266700" algn="just"/>
                <a:r>
                  <a:rPr lang="en-US" altLang="zh-CN" sz="2400" kern="100" dirty="0">
                    <a:effectLst/>
                    <a:latin typeface="微软雅黑" panose="020B0503020204020204" charset="-122"/>
                    <a:ea typeface="微软雅黑" panose="020B0503020204020204" charset="-122"/>
                  </a:rPr>
                  <a:t> </a:t>
                </a:r>
                <a:endParaRPr lang="zh-CN" altLang="zh-CN" sz="2400" kern="100" dirty="0">
                  <a:effectLst/>
                  <a:latin typeface="微软雅黑" panose="020B0503020204020204" charset="-122"/>
                  <a:ea typeface="微软雅黑" panose="020B0503020204020204" charset="-122"/>
                </a:endParaRPr>
              </a:p>
              <a:p>
                <a:pPr indent="266700" algn="just"/>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传动中心距的可分性如图</a:t>
                </a:r>
                <a:r>
                  <a:rPr lang="en-US" altLang="zh-CN" sz="2400" kern="100" dirty="0">
                    <a:effectLst/>
                    <a:latin typeface="微软雅黑" panose="020B0503020204020204" charset="-122"/>
                    <a:ea typeface="微软雅黑" panose="020B0503020204020204" charset="-122"/>
                  </a:rPr>
                  <a:t>5-18</a:t>
                </a:r>
                <a:r>
                  <a:rPr lang="zh-CN" altLang="zh-CN" sz="2400" kern="100" dirty="0">
                    <a:effectLst/>
                    <a:latin typeface="微软雅黑" panose="020B0503020204020204" charset="-122"/>
                    <a:ea typeface="微软雅黑" panose="020B0503020204020204" charset="-122"/>
                  </a:rPr>
                  <a:t>所示，直角三角形</a:t>
                </a:r>
                <a:r>
                  <a:rPr lang="en-US" altLang="zh-CN" sz="2400" kern="100" dirty="0">
                    <a:effectLst/>
                    <a:latin typeface="微软雅黑" panose="020B0503020204020204" charset="-122"/>
                    <a:ea typeface="微软雅黑" panose="020B0503020204020204" charset="-122"/>
                  </a:rPr>
                  <a:t>0</a:t>
                </a:r>
                <a:r>
                  <a:rPr lang="en-US" altLang="zh-CN" sz="2400" kern="100" baseline="-25000" dirty="0">
                    <a:effectLst/>
                    <a:latin typeface="微软雅黑" panose="020B0503020204020204" charset="-122"/>
                    <a:ea typeface="微软雅黑" panose="020B0503020204020204" charset="-122"/>
                  </a:rPr>
                  <a:t>1</a:t>
                </a:r>
                <a:r>
                  <a:rPr lang="en-US" altLang="zh-CN" sz="2400" kern="100" dirty="0">
                    <a:effectLst/>
                    <a:latin typeface="微软雅黑" panose="020B0503020204020204" charset="-122"/>
                    <a:ea typeface="微软雅黑" panose="020B0503020204020204" charset="-122"/>
                  </a:rPr>
                  <a:t>N</a:t>
                </a:r>
                <a:r>
                  <a:rPr lang="en-US" altLang="zh-CN" sz="2400" kern="100" baseline="-25000" dirty="0">
                    <a:effectLst/>
                    <a:latin typeface="微软雅黑" panose="020B0503020204020204" charset="-122"/>
                    <a:ea typeface="微软雅黑" panose="020B0503020204020204" charset="-122"/>
                  </a:rPr>
                  <a:t>1</a:t>
                </a:r>
                <a:r>
                  <a:rPr lang="en-US" altLang="zh-CN" sz="2400" kern="100" dirty="0">
                    <a:effectLst/>
                    <a:latin typeface="微软雅黑" panose="020B0503020204020204" charset="-122"/>
                    <a:ea typeface="微软雅黑" panose="020B0503020204020204" charset="-122"/>
                  </a:rPr>
                  <a:t>P</a:t>
                </a:r>
                <a:r>
                  <a:rPr lang="zh-CN" altLang="zh-CN" sz="2400" kern="100" dirty="0">
                    <a:effectLst/>
                    <a:latin typeface="微软雅黑" panose="020B0503020204020204" charset="-122"/>
                    <a:ea typeface="微软雅黑" panose="020B0503020204020204" charset="-122"/>
                  </a:rPr>
                  <a:t>与直角三角形</a:t>
                </a:r>
                <a:r>
                  <a:rPr lang="en-US" altLang="zh-CN" sz="2400" kern="100" dirty="0">
                    <a:effectLst/>
                    <a:latin typeface="微软雅黑" panose="020B0503020204020204" charset="-122"/>
                    <a:ea typeface="微软雅黑" panose="020B0503020204020204" charset="-122"/>
                  </a:rPr>
                  <a:t>0</a:t>
                </a:r>
                <a:r>
                  <a:rPr lang="en-US" altLang="zh-CN" sz="2400" kern="100" baseline="-25000" dirty="0">
                    <a:effectLst/>
                    <a:latin typeface="微软雅黑" panose="020B0503020204020204" charset="-122"/>
                    <a:ea typeface="微软雅黑" panose="020B0503020204020204" charset="-122"/>
                  </a:rPr>
                  <a:t>2</a:t>
                </a:r>
                <a:r>
                  <a:rPr lang="en-US" altLang="zh-CN" sz="2400" kern="100" dirty="0">
                    <a:effectLst/>
                    <a:latin typeface="微软雅黑" panose="020B0503020204020204" charset="-122"/>
                    <a:ea typeface="微软雅黑" panose="020B0503020204020204" charset="-122"/>
                  </a:rPr>
                  <a:t>N</a:t>
                </a:r>
                <a:r>
                  <a:rPr lang="en-US" altLang="zh-CN" sz="2400" kern="100" baseline="-25000" dirty="0">
                    <a:effectLst/>
                    <a:latin typeface="微软雅黑" panose="020B0503020204020204" charset="-122"/>
                    <a:ea typeface="微软雅黑" panose="020B0503020204020204" charset="-122"/>
                  </a:rPr>
                  <a:t>2</a:t>
                </a:r>
                <a:r>
                  <a:rPr lang="en-US" altLang="zh-CN" sz="2400" kern="100" dirty="0">
                    <a:effectLst/>
                    <a:latin typeface="微软雅黑" panose="020B0503020204020204" charset="-122"/>
                    <a:ea typeface="微软雅黑" panose="020B0503020204020204" charset="-122"/>
                  </a:rPr>
                  <a:t>P</a:t>
                </a:r>
                <a:r>
                  <a:rPr lang="zh-CN" altLang="zh-CN" sz="2400" kern="100" dirty="0">
                    <a:effectLst/>
                    <a:latin typeface="微软雅黑" panose="020B0503020204020204" charset="-122"/>
                    <a:ea typeface="微软雅黑" panose="020B0503020204020204" charset="-122"/>
                  </a:rPr>
                  <a:t>相似，所以两轮的传动比还可以写为：</a:t>
                </a:r>
              </a:p>
              <a:p>
                <a:pPr indent="266700" algn="ctr"/>
                <a:r>
                  <a:rPr lang="en-US" altLang="zh-CN" sz="2400" kern="100" dirty="0">
                    <a:effectLst/>
                    <a:latin typeface="微软雅黑" panose="020B0503020204020204" charset="-122"/>
                    <a:ea typeface="微软雅黑" panose="020B0503020204020204" charset="-122"/>
                  </a:rPr>
                  <a:t>i</a:t>
                </a:r>
                <a:r>
                  <a:rPr lang="en-US" altLang="zh-CN" sz="2400" kern="100" baseline="-25000" dirty="0">
                    <a:effectLst/>
                    <a:latin typeface="微软雅黑" panose="020B0503020204020204" charset="-122"/>
                    <a:ea typeface="微软雅黑" panose="020B0503020204020204" charset="-122"/>
                  </a:rPr>
                  <a:t>12</a:t>
                </a:r>
                <a:r>
                  <a:rPr lang="en-US" altLang="zh-CN" sz="2400" kern="100" dirty="0">
                    <a:effectLst/>
                    <a:latin typeface="微软雅黑" panose="020B0503020204020204" charset="-122"/>
                    <a:ea typeface="微软雅黑" panose="020B050302020402020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r>
                          <m:rPr>
                            <m:sty m:val="p"/>
                          </m:rPr>
                          <a:rPr lang="zh-CN" altLang="zh-CN" sz="2400" kern="100">
                            <a:effectLst/>
                            <a:latin typeface="Cambria Math" panose="02040503050406030204" pitchFamily="18" charset="0"/>
                            <a:ea typeface="宋体" panose="02010600030101010101" pitchFamily="2" charset="-122"/>
                          </a:rPr>
                          <m:t>ω</m:t>
                        </m:r>
                        <m:r>
                          <a:rPr lang="en-US" altLang="zh-CN" sz="2400" kern="100" baseline="-25000">
                            <a:effectLst/>
                            <a:latin typeface="Cambria Math" panose="02040503050406030204" pitchFamily="18" charset="0"/>
                            <a:ea typeface="宋体" panose="02010600030101010101" pitchFamily="2" charset="-122"/>
                          </a:rPr>
                          <m:t>1</m:t>
                        </m:r>
                      </m:num>
                      <m:den>
                        <m:r>
                          <m:rPr>
                            <m:sty m:val="p"/>
                          </m:rPr>
                          <a:rPr lang="zh-CN" altLang="zh-CN" sz="2400" kern="100">
                            <a:effectLst/>
                            <a:latin typeface="Cambria Math" panose="02040503050406030204" pitchFamily="18" charset="0"/>
                            <a:ea typeface="宋体" panose="02010600030101010101" pitchFamily="2" charset="-122"/>
                          </a:rPr>
                          <m:t>ω</m:t>
                        </m:r>
                        <m:r>
                          <a:rPr lang="en-US" altLang="zh-CN" sz="2400" kern="100" baseline="-25000">
                            <a:effectLst/>
                            <a:latin typeface="Cambria Math" panose="02040503050406030204" pitchFamily="18" charset="0"/>
                            <a:ea typeface="宋体" panose="02010600030101010101" pitchFamily="2" charset="-122"/>
                          </a:rPr>
                          <m:t>2</m:t>
                        </m:r>
                      </m:den>
                    </m:f>
                  </m:oMath>
                </a14:m>
                <a:r>
                  <a:rPr lang="en-US" altLang="zh-CN" sz="2400" kern="100" dirty="0">
                    <a:effectLst/>
                    <a:latin typeface="微软雅黑" panose="020B0503020204020204" charset="-122"/>
                    <a:ea typeface="微软雅黑" panose="020B050302020402020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baseline="-25000">
                                <a:effectLst/>
                                <a:latin typeface="Cambria Math" panose="02040503050406030204" pitchFamily="18" charset="0"/>
                                <a:ea typeface="宋体" panose="02010600030101010101" pitchFamily="2" charset="-122"/>
                              </a:rPr>
                              <m:t>Q</m:t>
                            </m:r>
                          </m:e>
                          <m:sub>
                            <m:r>
                              <a:rPr lang="en-US" altLang="zh-CN" sz="2400" kern="100">
                                <a:effectLst/>
                                <a:latin typeface="Cambria Math" panose="02040503050406030204" pitchFamily="18" charset="0"/>
                                <a:ea typeface="宋体" panose="02010600030101010101" pitchFamily="2" charset="-122"/>
                              </a:rPr>
                              <m:t>2</m:t>
                            </m:r>
                          </m:sub>
                        </m:sSub>
                        <m:r>
                          <m:rPr>
                            <m:sty m:val="p"/>
                          </m:rPr>
                          <a:rPr lang="en-US" altLang="zh-CN" sz="2400" kern="100">
                            <a:effectLst/>
                            <a:latin typeface="Cambria Math" panose="02040503050406030204" pitchFamily="18" charset="0"/>
                            <a:ea typeface="宋体" panose="02010600030101010101" pitchFamily="2" charset="-122"/>
                          </a:rPr>
                          <m:t>P</m:t>
                        </m:r>
                      </m:num>
                      <m:den>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baseline="-25000">
                                <a:effectLst/>
                                <a:latin typeface="Cambria Math" panose="02040503050406030204" pitchFamily="18" charset="0"/>
                                <a:ea typeface="宋体" panose="02010600030101010101" pitchFamily="2" charset="-122"/>
                              </a:rPr>
                              <m:t>Q</m:t>
                            </m:r>
                          </m:e>
                          <m:sub>
                            <m:r>
                              <a:rPr lang="en-US" altLang="zh-CN" sz="2400" kern="100">
                                <a:effectLst/>
                                <a:latin typeface="Cambria Math" panose="02040503050406030204" pitchFamily="18" charset="0"/>
                                <a:ea typeface="宋体" panose="02010600030101010101" pitchFamily="2" charset="-122"/>
                              </a:rPr>
                              <m:t>1</m:t>
                            </m:r>
                          </m:sub>
                        </m:sSub>
                        <m:r>
                          <m:rPr>
                            <m:sty m:val="p"/>
                          </m:rPr>
                          <a:rPr lang="en-US" altLang="zh-CN" sz="2400" kern="100">
                            <a:effectLst/>
                            <a:latin typeface="Cambria Math" panose="02040503050406030204" pitchFamily="18" charset="0"/>
                            <a:ea typeface="宋体" panose="02010600030101010101" pitchFamily="2" charset="-122"/>
                          </a:rPr>
                          <m:t>P</m:t>
                        </m:r>
                      </m:den>
                    </m:f>
                  </m:oMath>
                </a14:m>
                <a:r>
                  <a:rPr lang="en-US" altLang="zh-CN" sz="2400" kern="100" dirty="0">
                    <a:effectLst/>
                    <a:latin typeface="微软雅黑" panose="020B0503020204020204" charset="-122"/>
                    <a:ea typeface="微软雅黑" panose="020B050302020402020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sSub>
                          <m:sSubPr>
                            <m:ctrlPr>
                              <a:rPr lang="zh-CN" altLang="zh-CN" sz="2400" i="1" kern="100">
                                <a:effectLst/>
                                <a:latin typeface="Cambria Math" panose="02040503050406030204" pitchFamily="18" charset="0"/>
                                <a:ea typeface="Cambria Math" panose="02040503050406030204" pitchFamily="18" charset="0"/>
                              </a:rPr>
                            </m:ctrlPr>
                          </m:sSubPr>
                          <m:e>
                            <m:sSup>
                              <m:sSupPr>
                                <m:ctrlPr>
                                  <a:rPr lang="zh-CN" altLang="zh-CN" sz="2400" i="1" kern="100" baseline="-25000">
                                    <a:effectLst/>
                                    <a:latin typeface="Cambria Math" panose="02040503050406030204" pitchFamily="18" charset="0"/>
                                    <a:ea typeface="Cambria Math" panose="02040503050406030204" pitchFamily="18" charset="0"/>
                                  </a:rPr>
                                </m:ctrlPr>
                              </m:sSupPr>
                              <m:e>
                                <m:r>
                                  <m:rPr>
                                    <m:sty m:val="p"/>
                                  </m:rPr>
                                  <a:rPr lang="en-US" altLang="zh-CN" sz="2400" kern="100" baseline="-25000">
                                    <a:effectLst/>
                                    <a:latin typeface="Cambria Math" panose="02040503050406030204" pitchFamily="18" charset="0"/>
                                    <a:ea typeface="宋体" panose="02010600030101010101" pitchFamily="2" charset="-122"/>
                                  </a:rPr>
                                  <m:t>r</m:t>
                                </m:r>
                              </m:e>
                              <m:sup>
                                <m:r>
                                  <a:rPr lang="en-US" altLang="zh-CN" sz="2400" i="1" kern="100" baseline="-25000">
                                    <a:effectLst/>
                                    <a:latin typeface="Cambria Math" panose="02040503050406030204" pitchFamily="18" charset="0"/>
                                    <a:ea typeface="宋体" panose="02010600030101010101" pitchFamily="2" charset="-122"/>
                                  </a:rPr>
                                  <m:t>′</m:t>
                                </m:r>
                              </m:sup>
                            </m:sSup>
                          </m:e>
                          <m:sub>
                            <m:r>
                              <a:rPr lang="en-US" altLang="zh-CN" sz="2400" kern="100">
                                <a:effectLst/>
                                <a:latin typeface="Cambria Math" panose="02040503050406030204" pitchFamily="18" charset="0"/>
                                <a:ea typeface="宋体" panose="02010600030101010101" pitchFamily="2" charset="-122"/>
                              </a:rPr>
                              <m:t>2</m:t>
                            </m:r>
                          </m:sub>
                        </m:sSub>
                      </m:num>
                      <m:den>
                        <m:sSub>
                          <m:sSubPr>
                            <m:ctrlPr>
                              <a:rPr lang="zh-CN" altLang="zh-CN" sz="2400" i="1" kern="100">
                                <a:effectLst/>
                                <a:latin typeface="Cambria Math" panose="02040503050406030204" pitchFamily="18" charset="0"/>
                                <a:ea typeface="Cambria Math" panose="02040503050406030204" pitchFamily="18" charset="0"/>
                              </a:rPr>
                            </m:ctrlPr>
                          </m:sSubPr>
                          <m:e>
                            <m:sSup>
                              <m:sSupPr>
                                <m:ctrlPr>
                                  <a:rPr lang="zh-CN" altLang="zh-CN" sz="2400" i="1" kern="100" baseline="-25000">
                                    <a:effectLst/>
                                    <a:latin typeface="Cambria Math" panose="02040503050406030204" pitchFamily="18" charset="0"/>
                                    <a:ea typeface="Cambria Math" panose="02040503050406030204" pitchFamily="18" charset="0"/>
                                  </a:rPr>
                                </m:ctrlPr>
                              </m:sSupPr>
                              <m:e>
                                <m:r>
                                  <m:rPr>
                                    <m:sty m:val="p"/>
                                  </m:rPr>
                                  <a:rPr lang="en-US" altLang="zh-CN" sz="2400" kern="100" baseline="-25000">
                                    <a:effectLst/>
                                    <a:latin typeface="Cambria Math" panose="02040503050406030204" pitchFamily="18" charset="0"/>
                                    <a:ea typeface="宋体" panose="02010600030101010101" pitchFamily="2" charset="-122"/>
                                  </a:rPr>
                                  <m:t>r</m:t>
                                </m:r>
                              </m:e>
                              <m:sup>
                                <m:r>
                                  <a:rPr lang="en-US" altLang="zh-CN" sz="2400" i="1" kern="100" baseline="-25000">
                                    <a:effectLst/>
                                    <a:latin typeface="Cambria Math" panose="02040503050406030204" pitchFamily="18" charset="0"/>
                                    <a:ea typeface="宋体" panose="02010600030101010101" pitchFamily="2" charset="-122"/>
                                  </a:rPr>
                                  <m:t>′</m:t>
                                </m:r>
                              </m:sup>
                            </m:sSup>
                          </m:e>
                          <m:sub>
                            <m:r>
                              <a:rPr lang="en-US" altLang="zh-CN" sz="2400" kern="100">
                                <a:effectLst/>
                                <a:latin typeface="Cambria Math" panose="02040503050406030204" pitchFamily="18" charset="0"/>
                                <a:ea typeface="宋体" panose="02010600030101010101" pitchFamily="2" charset="-122"/>
                              </a:rPr>
                              <m:t>1</m:t>
                            </m:r>
                          </m:sub>
                        </m:sSub>
                      </m:den>
                    </m:f>
                  </m:oMath>
                </a14:m>
                <a:r>
                  <a:rPr lang="en-US" altLang="zh-CN" sz="2400" kern="100" dirty="0">
                    <a:effectLst/>
                    <a:latin typeface="微软雅黑" panose="020B0503020204020204" charset="-122"/>
                    <a:ea typeface="微软雅黑" panose="020B050302020402020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baseline="-25000">
                                <a:effectLst/>
                                <a:latin typeface="Cambria Math" panose="02040503050406030204" pitchFamily="18" charset="0"/>
                                <a:ea typeface="宋体" panose="02010600030101010101" pitchFamily="2" charset="-122"/>
                              </a:rPr>
                              <m:t>r</m:t>
                            </m:r>
                          </m:e>
                          <m:sub>
                            <m:r>
                              <m:rPr>
                                <m:sty m:val="p"/>
                              </m:rPr>
                              <a:rPr lang="en-US" altLang="zh-CN" sz="2400" kern="100">
                                <a:effectLst/>
                                <a:latin typeface="Cambria Math" panose="02040503050406030204" pitchFamily="18" charset="0"/>
                                <a:ea typeface="宋体" panose="02010600030101010101" pitchFamily="2" charset="-122"/>
                              </a:rPr>
                              <m:t>b</m:t>
                            </m:r>
                            <m:r>
                              <a:rPr lang="en-US" altLang="zh-CN" sz="2400" kern="100">
                                <a:effectLst/>
                                <a:latin typeface="Cambria Math" panose="02040503050406030204" pitchFamily="18" charset="0"/>
                                <a:ea typeface="宋体" panose="02010600030101010101" pitchFamily="2" charset="-122"/>
                              </a:rPr>
                              <m:t>2</m:t>
                            </m:r>
                          </m:sub>
                        </m:sSub>
                      </m:num>
                      <m:den>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baseline="-25000">
                                <a:effectLst/>
                                <a:latin typeface="Cambria Math" panose="02040503050406030204" pitchFamily="18" charset="0"/>
                                <a:ea typeface="宋体" panose="02010600030101010101" pitchFamily="2" charset="-122"/>
                              </a:rPr>
                              <m:t>r</m:t>
                            </m:r>
                          </m:e>
                          <m:sub>
                            <m:r>
                              <m:rPr>
                                <m:sty m:val="p"/>
                              </m:rPr>
                              <a:rPr lang="en-US" altLang="zh-CN" sz="2400" kern="100">
                                <a:effectLst/>
                                <a:latin typeface="Cambria Math" panose="02040503050406030204" pitchFamily="18" charset="0"/>
                                <a:ea typeface="宋体" panose="02010600030101010101" pitchFamily="2" charset="-122"/>
                              </a:rPr>
                              <m:t>b</m:t>
                            </m:r>
                            <m:r>
                              <a:rPr lang="en-US" altLang="zh-CN" sz="2400" kern="100">
                                <a:effectLst/>
                                <a:latin typeface="Cambria Math" panose="02040503050406030204" pitchFamily="18" charset="0"/>
                                <a:ea typeface="宋体" panose="02010600030101010101" pitchFamily="2" charset="-122"/>
                              </a:rPr>
                              <m:t>1</m:t>
                            </m:r>
                          </m:sub>
                        </m:sSub>
                      </m:den>
                    </m:f>
                  </m:oMath>
                </a14:m>
                <a:r>
                  <a:rPr lang="en-US" altLang="zh-CN" sz="2400" kern="100" dirty="0">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常数</a:t>
                </a: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5-2</a:t>
                </a:r>
                <a:r>
                  <a:rPr lang="zh-CN" altLang="zh-CN" sz="2400" kern="100" dirty="0">
                    <a:effectLst/>
                    <a:latin typeface="微软雅黑" panose="020B0503020204020204" charset="-122"/>
                    <a:ea typeface="微软雅黑" panose="020B0503020204020204" charset="-122"/>
                  </a:rPr>
                  <a:t>）</a:t>
                </a:r>
              </a:p>
              <a:p>
                <a:pPr indent="266700" algn="ctr"/>
                <a:r>
                  <a:rPr lang="en-US" altLang="zh-CN" sz="2400" kern="100" dirty="0">
                    <a:effectLst/>
                    <a:latin typeface="微软雅黑" panose="020B0503020204020204" charset="-122"/>
                    <a:ea typeface="微软雅黑" panose="020B0503020204020204" charset="-122"/>
                  </a:rPr>
                  <a:t> </a:t>
                </a:r>
                <a:endParaRPr lang="zh-CN" altLang="zh-CN" sz="2400" kern="100" dirty="0">
                  <a:effectLst/>
                  <a:latin typeface="微软雅黑" panose="020B0503020204020204" charset="-122"/>
                  <a:ea typeface="微软雅黑" panose="020B0503020204020204" charset="-122"/>
                </a:endParaRPr>
              </a:p>
              <a:p>
                <a:pPr indent="266700" algn="just"/>
                <a:r>
                  <a:rPr lang="zh-CN" altLang="zh-CN" sz="2400" kern="100" dirty="0">
                    <a:effectLst/>
                    <a:latin typeface="微软雅黑" panose="020B0503020204020204" charset="-122"/>
                    <a:ea typeface="微软雅黑" panose="020B0503020204020204" charset="-122"/>
                  </a:rPr>
                  <a:t>式中</a:t>
                </a:r>
                <a14:m>
                  <m:oMath xmlns:m="http://schemas.openxmlformats.org/officeDocument/2006/math">
                    <m:sSubSup>
                      <m:sSubSupPr>
                        <m:ctrlPr>
                          <a:rPr lang="zh-CN" altLang="zh-CN" sz="2400" i="1" kern="100">
                            <a:effectLst/>
                            <a:latin typeface="Cambria Math" panose="02040503050406030204" pitchFamily="18" charset="0"/>
                            <a:ea typeface="Cambria Math" panose="02040503050406030204" pitchFamily="18" charset="0"/>
                          </a:rPr>
                        </m:ctrlPr>
                      </m:sSubSupPr>
                      <m:e>
                        <m:r>
                          <m:rPr>
                            <m:sty m:val="p"/>
                          </m:rPr>
                          <a:rPr lang="en-US" altLang="zh-CN" sz="2400" kern="100" baseline="-25000">
                            <a:effectLst/>
                            <a:latin typeface="Cambria Math" panose="02040503050406030204" pitchFamily="18" charset="0"/>
                            <a:ea typeface="宋体" panose="02010600030101010101" pitchFamily="2" charset="-122"/>
                          </a:rPr>
                          <m:t>r</m:t>
                        </m:r>
                      </m:e>
                      <m:sub>
                        <m:r>
                          <a:rPr lang="en-US" altLang="zh-CN" sz="2400" kern="100">
                            <a:effectLst/>
                            <a:latin typeface="Cambria Math" panose="02040503050406030204" pitchFamily="18" charset="0"/>
                            <a:ea typeface="宋体" panose="02010600030101010101" pitchFamily="2" charset="-122"/>
                          </a:rPr>
                          <m:t>1</m:t>
                        </m:r>
                      </m:sub>
                      <m:sup>
                        <m:r>
                          <a:rPr lang="en-US" altLang="zh-CN" sz="2400" i="1" kern="100" baseline="-25000">
                            <a:effectLst/>
                            <a:latin typeface="Cambria Math" panose="02040503050406030204" pitchFamily="18" charset="0"/>
                            <a:ea typeface="宋体" panose="02010600030101010101" pitchFamily="2" charset="-122"/>
                          </a:rPr>
                          <m:t>′</m:t>
                        </m:r>
                      </m:sup>
                    </m:sSubSup>
                  </m:oMath>
                </a14:m>
                <a:r>
                  <a:rPr lang="zh-CN" altLang="zh-CN" sz="2400" kern="100" dirty="0">
                    <a:effectLst/>
                    <a:latin typeface="微软雅黑" panose="020B0503020204020204" charset="-122"/>
                    <a:ea typeface="微软雅黑" panose="020B0503020204020204" charset="-122"/>
                  </a:rPr>
                  <a:t>，</a:t>
                </a:r>
                <a14:m>
                  <m:oMath xmlns:m="http://schemas.openxmlformats.org/officeDocument/2006/math">
                    <m:sSubSup>
                      <m:sSubSupPr>
                        <m:ctrlPr>
                          <a:rPr lang="zh-CN" altLang="zh-CN" sz="2400" i="1" kern="100">
                            <a:effectLst/>
                            <a:latin typeface="Cambria Math" panose="02040503050406030204" pitchFamily="18" charset="0"/>
                            <a:ea typeface="Cambria Math" panose="02040503050406030204" pitchFamily="18" charset="0"/>
                          </a:rPr>
                        </m:ctrlPr>
                      </m:sSubSupPr>
                      <m:e>
                        <m:r>
                          <m:rPr>
                            <m:sty m:val="p"/>
                          </m:rPr>
                          <a:rPr lang="en-US" altLang="zh-CN" sz="2400" kern="100" baseline="-25000">
                            <a:effectLst/>
                            <a:latin typeface="Cambria Math" panose="02040503050406030204" pitchFamily="18" charset="0"/>
                            <a:ea typeface="宋体" panose="02010600030101010101" pitchFamily="2" charset="-122"/>
                          </a:rPr>
                          <m:t>r</m:t>
                        </m:r>
                      </m:e>
                      <m:sub>
                        <m:r>
                          <a:rPr lang="en-US" altLang="zh-CN" sz="2400" kern="100">
                            <a:effectLst/>
                            <a:latin typeface="Cambria Math" panose="02040503050406030204" pitchFamily="18" charset="0"/>
                            <a:ea typeface="宋体" panose="02010600030101010101" pitchFamily="2" charset="-122"/>
                          </a:rPr>
                          <m:t>2</m:t>
                        </m:r>
                      </m:sub>
                      <m:sup>
                        <m:r>
                          <a:rPr lang="en-US" altLang="zh-CN" sz="2400" i="1" kern="100" baseline="-25000">
                            <a:effectLst/>
                            <a:latin typeface="Cambria Math" panose="02040503050406030204" pitchFamily="18" charset="0"/>
                            <a:ea typeface="宋体" panose="02010600030101010101" pitchFamily="2" charset="-122"/>
                          </a:rPr>
                          <m:t>′</m:t>
                        </m:r>
                      </m:sup>
                    </m:sSubSup>
                  </m:oMath>
                </a14:m>
                <a:r>
                  <a:rPr lang="zh-CN" altLang="zh-CN" sz="2400" kern="100" dirty="0">
                    <a:effectLst/>
                    <a:latin typeface="微软雅黑" panose="020B0503020204020204" charset="-122"/>
                    <a:ea typeface="微软雅黑" panose="020B0503020204020204" charset="-122"/>
                  </a:rPr>
                  <a:t>和</a:t>
                </a:r>
                <a:r>
                  <a:rPr lang="en-US" altLang="zh-CN" sz="2400" kern="100" dirty="0">
                    <a:effectLst/>
                    <a:latin typeface="微软雅黑" panose="020B0503020204020204" charset="-122"/>
                    <a:ea typeface="微软雅黑" panose="020B0503020204020204" charset="-122"/>
                  </a:rPr>
                  <a:t>r</a:t>
                </a:r>
                <a:r>
                  <a:rPr lang="en-US" altLang="zh-CN" sz="2400" kern="100" baseline="-25000" dirty="0">
                    <a:effectLst/>
                    <a:latin typeface="微软雅黑" panose="020B0503020204020204" charset="-122"/>
                    <a:ea typeface="微软雅黑" panose="020B0503020204020204" charset="-122"/>
                  </a:rPr>
                  <a:t>b1</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r</a:t>
                </a:r>
                <a:r>
                  <a:rPr lang="en-US" altLang="zh-CN" sz="2400" kern="100" baseline="-25000" dirty="0">
                    <a:effectLst/>
                    <a:latin typeface="微软雅黑" panose="020B0503020204020204" charset="-122"/>
                    <a:ea typeface="微软雅黑" panose="020B0503020204020204" charset="-122"/>
                  </a:rPr>
                  <a:t>b2</a:t>
                </a:r>
                <a:r>
                  <a:rPr lang="zh-CN" altLang="zh-CN" sz="2400" kern="100" dirty="0">
                    <a:effectLst/>
                    <a:latin typeface="微软雅黑" panose="020B0503020204020204" charset="-122"/>
                    <a:ea typeface="微软雅黑" panose="020B0503020204020204" charset="-122"/>
                  </a:rPr>
                  <a:t>为两轮的节圆半径和基圆半径。</a:t>
                </a:r>
              </a:p>
            </p:txBody>
          </p:sp>
        </mc:Choice>
        <mc:Fallback xmlns="">
          <p:sp>
            <p:nvSpPr>
              <p:cNvPr id="25" name="文本框 24"/>
              <p:cNvSpPr txBox="1">
                <a:spLocks noRot="1" noChangeAspect="1" noMove="1" noResize="1" noEditPoints="1" noAdjustHandles="1" noChangeArrowheads="1" noChangeShapeType="1" noTextEdit="1"/>
              </p:cNvSpPr>
              <p:nvPr/>
            </p:nvSpPr>
            <p:spPr>
              <a:xfrm>
                <a:off x="1540920" y="1863621"/>
                <a:ext cx="6096000" cy="4574522"/>
              </a:xfrm>
              <a:prstGeom prst="rect">
                <a:avLst/>
              </a:prstGeom>
              <a:blipFill rotWithShape="1">
                <a:blip r:embed="rId19"/>
                <a:stretch>
                  <a:fillRect l="-7" t="-12" r="7" b="11"/>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par>
                                <p:cTn id="30" presetID="16" presetClass="entr" presetSubtype="21"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578104" y="851241"/>
            <a:ext cx="9999496" cy="5013039"/>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  3)</a:t>
            </a:r>
            <a:r>
              <a:rPr lang="zh-CN" altLang="zh-CN" sz="2400" kern="100" dirty="0">
                <a:effectLst/>
                <a:latin typeface="微软雅黑" panose="020B0503020204020204" charset="-122"/>
                <a:ea typeface="微软雅黑" panose="020B0503020204020204" charset="-122"/>
              </a:rPr>
              <a:t>啮合时传递压力的方向不变。</a:t>
            </a:r>
            <a:endParaRPr lang="en-US" altLang="zh-CN" sz="2400" kern="100" dirty="0">
              <a:effectLst/>
              <a:latin typeface="微软雅黑" panose="020B0503020204020204" charset="-122"/>
              <a:ea typeface="微软雅黑" panose="020B0503020204020204" charset="-122"/>
            </a:endParaRPr>
          </a:p>
          <a:p>
            <a:pPr indent="266700" algn="just">
              <a:lnSpc>
                <a:spcPct val="150000"/>
              </a:lnSpc>
            </a:pPr>
            <a:r>
              <a:rPr lang="en-US" altLang="zh-CN" sz="2400" kern="100" dirty="0">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齿轮传动时，其齿廓接触点</a:t>
            </a:r>
            <a:r>
              <a:rPr lang="en-US" altLang="zh-CN" sz="2400" kern="100" dirty="0">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称为啮合点，其运动轨迹称为啮合线。</a:t>
            </a:r>
            <a:endParaRPr lang="en-US" altLang="zh-CN" sz="2400" kern="100" dirty="0">
              <a:effectLst/>
              <a:latin typeface="微软雅黑" panose="020B0503020204020204" charset="-122"/>
              <a:ea typeface="微软雅黑" panose="020B0503020204020204" charset="-122"/>
            </a:endParaRPr>
          </a:p>
          <a:p>
            <a:pPr indent="266700" algn="just">
              <a:lnSpc>
                <a:spcPct val="150000"/>
              </a:lnSpc>
            </a:pPr>
            <a:r>
              <a:rPr lang="en-US" altLang="zh-CN" sz="2400" kern="100" dirty="0">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渐开线齿廓啮合时，由于尤论在哪一点接触，</a:t>
            </a:r>
            <a:r>
              <a:rPr lang="en-US" altLang="zh-CN" sz="2400" kern="100" dirty="0">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处的公法线总是两基圆的内公切线</a:t>
            </a:r>
            <a:r>
              <a:rPr lang="en-US" altLang="zh-CN" sz="2400" kern="100" dirty="0">
                <a:effectLst/>
                <a:latin typeface="微软雅黑" panose="020B0503020204020204" charset="-122"/>
                <a:ea typeface="微软雅黑" panose="020B0503020204020204" charset="-122"/>
              </a:rPr>
              <a:t>N</a:t>
            </a:r>
            <a:r>
              <a:rPr lang="en-US" altLang="zh-CN" sz="2400" kern="100" baseline="-25000" dirty="0">
                <a:effectLst/>
                <a:latin typeface="微软雅黑" panose="020B0503020204020204" charset="-122"/>
                <a:ea typeface="微软雅黑" panose="020B0503020204020204" charset="-122"/>
              </a:rPr>
              <a:t>1</a:t>
            </a:r>
            <a:r>
              <a:rPr lang="en-US" altLang="zh-CN" sz="2400" kern="100" dirty="0">
                <a:effectLst/>
                <a:latin typeface="微软雅黑" panose="020B0503020204020204" charset="-122"/>
                <a:ea typeface="微软雅黑" panose="020B0503020204020204" charset="-122"/>
              </a:rPr>
              <a:t>N</a:t>
            </a:r>
            <a:r>
              <a:rPr lang="en-US" altLang="zh-CN" sz="2400" kern="100" baseline="-250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。故渐开线齿廓的啮合线就是直线</a:t>
            </a:r>
            <a:r>
              <a:rPr lang="en-US" altLang="zh-CN" sz="2400" kern="100" dirty="0">
                <a:effectLst/>
                <a:latin typeface="微软雅黑" panose="020B0503020204020204" charset="-122"/>
                <a:ea typeface="微软雅黑" panose="020B0503020204020204" charset="-122"/>
              </a:rPr>
              <a:t>N</a:t>
            </a:r>
            <a:r>
              <a:rPr lang="en-US" altLang="zh-CN" sz="2400" kern="100" baseline="-25000" dirty="0">
                <a:effectLst/>
                <a:latin typeface="微软雅黑" panose="020B0503020204020204" charset="-122"/>
                <a:ea typeface="微软雅黑" panose="020B0503020204020204" charset="-122"/>
              </a:rPr>
              <a:t>1</a:t>
            </a:r>
            <a:r>
              <a:rPr lang="en-US" altLang="zh-CN" sz="2400" kern="100" dirty="0">
                <a:effectLst/>
                <a:latin typeface="微软雅黑" panose="020B0503020204020204" charset="-122"/>
                <a:ea typeface="微软雅黑" panose="020B0503020204020204" charset="-122"/>
              </a:rPr>
              <a:t>N</a:t>
            </a:r>
            <a:r>
              <a:rPr lang="en-US" altLang="zh-CN" sz="2400" kern="100" baseline="-250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。由此可知，齿廓公法线、基圆内公切线和啮合线是同一条直线。</a:t>
            </a:r>
          </a:p>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啮合线</a:t>
            </a:r>
            <a:r>
              <a:rPr lang="en-US" altLang="zh-CN" sz="2400" kern="100" dirty="0">
                <a:effectLst/>
                <a:latin typeface="微软雅黑" panose="020B0503020204020204" charset="-122"/>
                <a:ea typeface="微软雅黑" panose="020B0503020204020204" charset="-122"/>
              </a:rPr>
              <a:t>N</a:t>
            </a:r>
            <a:r>
              <a:rPr lang="en-US" altLang="zh-CN" sz="2400" kern="100" baseline="-25000" dirty="0">
                <a:effectLst/>
                <a:latin typeface="微软雅黑" panose="020B0503020204020204" charset="-122"/>
                <a:ea typeface="微软雅黑" panose="020B0503020204020204" charset="-122"/>
              </a:rPr>
              <a:t>1</a:t>
            </a:r>
            <a:r>
              <a:rPr lang="en-US" altLang="zh-CN" sz="2400" kern="100" dirty="0">
                <a:effectLst/>
                <a:latin typeface="微软雅黑" panose="020B0503020204020204" charset="-122"/>
                <a:ea typeface="微软雅黑" panose="020B0503020204020204" charset="-122"/>
              </a:rPr>
              <a:t>N</a:t>
            </a:r>
            <a:r>
              <a:rPr lang="en-US" altLang="zh-CN" sz="2400" kern="100" baseline="-250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与两轮节圆的公切线</a:t>
            </a:r>
            <a:r>
              <a:rPr lang="en-US" altLang="zh-CN" sz="2400" kern="100" dirty="0">
                <a:effectLst/>
                <a:latin typeface="微软雅黑" panose="020B0503020204020204" charset="-122"/>
                <a:ea typeface="微软雅黑" panose="020B0503020204020204" charset="-122"/>
              </a:rPr>
              <a:t>t—t</a:t>
            </a:r>
            <a:r>
              <a:rPr lang="zh-CN" altLang="zh-CN" sz="2400" kern="100" dirty="0">
                <a:effectLst/>
                <a:latin typeface="微软雅黑" panose="020B0503020204020204" charset="-122"/>
                <a:ea typeface="微软雅黑" panose="020B0503020204020204" charset="-122"/>
              </a:rPr>
              <a:t>间的夹角</a:t>
            </a:r>
            <a:r>
              <a:rPr lang="en-US" altLang="zh-CN" sz="2400" kern="100" dirty="0">
                <a:effectLst/>
                <a:latin typeface="微软雅黑" panose="020B0503020204020204" charset="-122"/>
                <a:ea typeface="微软雅黑" panose="020B0503020204020204" charset="-122"/>
              </a:rPr>
              <a:t>α</a:t>
            </a:r>
            <a:r>
              <a:rPr lang="zh-CN" altLang="zh-CN" sz="2400" kern="100" dirty="0">
                <a:effectLst/>
                <a:latin typeface="微软雅黑" panose="020B0503020204020204" charset="-122"/>
                <a:ea typeface="微软雅黑" panose="020B0503020204020204" charset="-122"/>
              </a:rPr>
              <a:t>称为啮合角。显然，渐开线齿廓啮合传动时，啮合角</a:t>
            </a:r>
            <a:r>
              <a:rPr lang="en-US" altLang="zh-CN" sz="2400" kern="100" dirty="0">
                <a:effectLst/>
                <a:latin typeface="微软雅黑" panose="020B0503020204020204" charset="-122"/>
                <a:ea typeface="微软雅黑" panose="020B0503020204020204" charset="-122"/>
              </a:rPr>
              <a:t>α</a:t>
            </a:r>
            <a:r>
              <a:rPr lang="zh-CN" altLang="zh-CN" sz="2400" kern="100" dirty="0">
                <a:effectLst/>
                <a:latin typeface="微软雅黑" panose="020B0503020204020204" charset="-122"/>
                <a:ea typeface="微软雅黑" panose="020B0503020204020204" charset="-122"/>
              </a:rPr>
              <a:t>＇为常数。</a:t>
            </a:r>
          </a:p>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这表明，一对渐开线齿轮在啮合时，无论啮合点在何处，其受力方向始终不变，从而使传动平稳。这是渐开线齿轮传动的又一特点。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621199" y="741874"/>
            <a:ext cx="8715375" cy="1569660"/>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渐开线标准直齿圆柱齿轮的基本参数和几何尺寸计算</a:t>
            </a:r>
          </a:p>
          <a:p>
            <a:pPr indent="266700" algn="just"/>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）齿轮的基本参数</a:t>
            </a:r>
          </a:p>
          <a:p>
            <a:pPr indent="266700" algn="just"/>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齿数</a:t>
            </a:r>
            <a:r>
              <a:rPr lang="en-US" altLang="zh-CN" sz="2400" kern="100" dirty="0">
                <a:effectLst/>
                <a:latin typeface="微软雅黑" panose="020B0503020204020204" charset="-122"/>
                <a:ea typeface="微软雅黑" panose="020B0503020204020204" charset="-122"/>
              </a:rPr>
              <a:t>z</a:t>
            </a:r>
            <a:r>
              <a:rPr lang="zh-CN" altLang="zh-CN" sz="2400" kern="100" dirty="0">
                <a:effectLst/>
                <a:latin typeface="微软雅黑" panose="020B0503020204020204" charset="-122"/>
                <a:ea typeface="微软雅黑" panose="020B0503020204020204" charset="-122"/>
              </a:rPr>
              <a:t>一个齿轮的轮齿总数，主动轮为</a:t>
            </a:r>
            <a:r>
              <a:rPr lang="en-US" altLang="zh-CN" sz="2400" kern="100" dirty="0">
                <a:effectLst/>
                <a:latin typeface="微软雅黑" panose="020B0503020204020204" charset="-122"/>
                <a:ea typeface="微软雅黑" panose="020B0503020204020204" charset="-122"/>
              </a:rPr>
              <a:t>Z</a:t>
            </a:r>
            <a:r>
              <a:rPr lang="en-US" altLang="zh-CN" sz="2400" kern="100" baseline="-250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从动轮为</a:t>
            </a:r>
            <a:r>
              <a:rPr lang="en-US" altLang="zh-CN" sz="2400" kern="100" dirty="0">
                <a:effectLst/>
                <a:latin typeface="微软雅黑" panose="020B0503020204020204" charset="-122"/>
                <a:ea typeface="微软雅黑" panose="020B0503020204020204" charset="-122"/>
              </a:rPr>
              <a:t>Z</a:t>
            </a:r>
            <a:r>
              <a:rPr lang="en-US" altLang="zh-CN" sz="2400" kern="100" baseline="-250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a:t>
            </a:r>
          </a:p>
          <a:p>
            <a:r>
              <a:rPr lang="en-US" altLang="zh-CN" sz="2400" kern="100" dirty="0">
                <a:effectLst/>
                <a:latin typeface="微软雅黑" panose="020B0503020204020204" charset="-122"/>
                <a:ea typeface="微软雅黑" panose="020B0503020204020204" charset="-122"/>
                <a:cs typeface="Times New Roman" panose="02020603050405020304" pitchFamily="18" charset="0"/>
              </a:rPr>
              <a:t>   2)</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分度圆直径</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d</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和模数</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m</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a:t>
            </a:r>
            <a:endParaRPr lang="zh-CN" altLang="en-US" sz="2400" dirty="0">
              <a:latin typeface="微软雅黑" panose="020B0503020204020204" charset="-122"/>
              <a:ea typeface="微软雅黑" panose="020B0503020204020204" charset="-122"/>
            </a:endParaRPr>
          </a:p>
        </p:txBody>
      </p:sp>
      <p:pic>
        <p:nvPicPr>
          <p:cNvPr id="23" name="图片 22"/>
          <p:cNvPicPr>
            <a:picLocks noChangeAspect="1"/>
          </p:cNvPicPr>
          <p:nvPr/>
        </p:nvPicPr>
        <p:blipFill>
          <a:blip r:embed="rId18"/>
          <a:stretch>
            <a:fillRect/>
          </a:stretch>
        </p:blipFill>
        <p:spPr>
          <a:xfrm>
            <a:off x="7627695" y="2303102"/>
            <a:ext cx="4087922" cy="3819863"/>
          </a:xfrm>
          <a:prstGeom prst="rect">
            <a:avLst/>
          </a:prstGeom>
        </p:spPr>
      </p:pic>
      <p:sp>
        <p:nvSpPr>
          <p:cNvPr id="25" name="文本框 24"/>
          <p:cNvSpPr txBox="1"/>
          <p:nvPr/>
        </p:nvSpPr>
        <p:spPr>
          <a:xfrm>
            <a:off x="1110727" y="2235475"/>
            <a:ext cx="6516968" cy="4154984"/>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   da</a:t>
            </a:r>
            <a:r>
              <a:rPr lang="zh-CN" altLang="zh-CN" sz="2400" kern="100" dirty="0">
                <a:effectLst/>
                <a:latin typeface="微软雅黑" panose="020B0503020204020204" charset="-122"/>
                <a:ea typeface="微软雅黑" panose="020B0503020204020204" charset="-122"/>
              </a:rPr>
              <a:t>为齿顶圆直径，</a:t>
            </a:r>
            <a:r>
              <a:rPr lang="en-US" altLang="zh-CN" sz="2400" kern="100" dirty="0" err="1">
                <a:effectLst/>
                <a:latin typeface="微软雅黑" panose="020B0503020204020204" charset="-122"/>
                <a:ea typeface="微软雅黑" panose="020B0503020204020204" charset="-122"/>
              </a:rPr>
              <a:t>d</a:t>
            </a:r>
            <a:r>
              <a:rPr lang="en-US" altLang="zh-CN" sz="2400" kern="100" baseline="-25000" dirty="0" err="1">
                <a:effectLst/>
                <a:latin typeface="微软雅黑" panose="020B0503020204020204" charset="-122"/>
                <a:ea typeface="微软雅黑" panose="020B0503020204020204" charset="-122"/>
              </a:rPr>
              <a:t>f</a:t>
            </a:r>
            <a:r>
              <a:rPr lang="zh-CN" altLang="zh-CN" sz="2400" kern="100" dirty="0">
                <a:effectLst/>
                <a:latin typeface="微软雅黑" panose="020B0503020204020204" charset="-122"/>
                <a:ea typeface="微软雅黑" panose="020B0503020204020204" charset="-122"/>
              </a:rPr>
              <a:t>齿根圆直径。</a:t>
            </a:r>
            <a:r>
              <a:rPr lang="en-US" altLang="zh-CN" sz="2400" kern="100" dirty="0">
                <a:effectLst/>
                <a:latin typeface="微软雅黑" panose="020B0503020204020204" charset="-122"/>
                <a:ea typeface="微软雅黑" panose="020B0503020204020204" charset="-122"/>
              </a:rPr>
              <a:t>d</a:t>
            </a:r>
            <a:r>
              <a:rPr lang="zh-CN" altLang="zh-CN" sz="2400" kern="100" dirty="0">
                <a:effectLst/>
                <a:latin typeface="微软雅黑" panose="020B0503020204020204" charset="-122"/>
                <a:ea typeface="微软雅黑" panose="020B0503020204020204" charset="-122"/>
              </a:rPr>
              <a:t>为分度圆直径。沿某一圆周上量得的轮齿厚度称为齿厚，相邻两齿之间的距离称为齿槽宽。对于标准齿轮，在分度圆上的齿厚</a:t>
            </a:r>
            <a:r>
              <a:rPr lang="en-US" altLang="zh-CN" sz="2400" kern="100" dirty="0">
                <a:effectLst/>
                <a:latin typeface="微软雅黑" panose="020B0503020204020204" charset="-122"/>
                <a:ea typeface="微软雅黑" panose="020B0503020204020204" charset="-122"/>
              </a:rPr>
              <a:t>s</a:t>
            </a:r>
            <a:r>
              <a:rPr lang="zh-CN" altLang="zh-CN" sz="2400" kern="100" dirty="0">
                <a:effectLst/>
                <a:latin typeface="微软雅黑" panose="020B0503020204020204" charset="-122"/>
                <a:ea typeface="微软雅黑" panose="020B0503020204020204" charset="-122"/>
              </a:rPr>
              <a:t>和齿槽宽</a:t>
            </a:r>
            <a:r>
              <a:rPr lang="en-US" altLang="zh-CN" sz="2400" kern="100" dirty="0">
                <a:effectLst/>
                <a:latin typeface="微软雅黑" panose="020B0503020204020204" charset="-122"/>
                <a:ea typeface="微软雅黑" panose="020B0503020204020204" charset="-122"/>
              </a:rPr>
              <a:t>e</a:t>
            </a:r>
            <a:r>
              <a:rPr lang="zh-CN" altLang="zh-CN" sz="2400" kern="100" dirty="0">
                <a:effectLst/>
                <a:latin typeface="微软雅黑" panose="020B0503020204020204" charset="-122"/>
                <a:ea typeface="微软雅黑" panose="020B0503020204020204" charset="-122"/>
              </a:rPr>
              <a:t>相等，即</a:t>
            </a:r>
            <a:r>
              <a:rPr lang="en-US" altLang="zh-CN" sz="2400" kern="100" dirty="0">
                <a:effectLst/>
                <a:latin typeface="微软雅黑" panose="020B0503020204020204" charset="-122"/>
                <a:ea typeface="微软雅黑" panose="020B0503020204020204" charset="-122"/>
              </a:rPr>
              <a:t>s=e</a:t>
            </a:r>
            <a:r>
              <a:rPr lang="zh-CN" altLang="zh-CN" sz="2400" kern="100" dirty="0">
                <a:effectLst/>
                <a:latin typeface="微软雅黑" panose="020B0503020204020204" charset="-122"/>
                <a:ea typeface="微软雅黑" panose="020B0503020204020204" charset="-122"/>
              </a:rPr>
              <a:t>。</a:t>
            </a:r>
          </a:p>
          <a:p>
            <a:pPr indent="266700" algn="just"/>
            <a:r>
              <a:rPr lang="zh-CN" altLang="zh-CN" sz="2400" kern="100" dirty="0">
                <a:effectLst/>
                <a:latin typeface="微软雅黑" panose="020B0503020204020204" charset="-122"/>
                <a:ea typeface="微软雅黑" panose="020B0503020204020204" charset="-122"/>
              </a:rPr>
              <a:t>相邻两齿同侧齿廓之间的分度圆弧长称为分度圆齿距（简称齿距），用</a:t>
            </a:r>
            <a:r>
              <a:rPr lang="en-US" altLang="zh-CN" sz="2400" kern="100" dirty="0">
                <a:effectLst/>
                <a:latin typeface="微软雅黑" panose="020B0503020204020204" charset="-122"/>
                <a:ea typeface="微软雅黑" panose="020B0503020204020204" charset="-122"/>
              </a:rPr>
              <a:t>p</a:t>
            </a:r>
            <a:r>
              <a:rPr lang="zh-CN" altLang="zh-CN" sz="2400" kern="100" dirty="0">
                <a:effectLst/>
                <a:latin typeface="微软雅黑" panose="020B0503020204020204" charset="-122"/>
                <a:ea typeface="微软雅黑" panose="020B0503020204020204" charset="-122"/>
              </a:rPr>
              <a:t>表示。</a:t>
            </a:r>
          </a:p>
          <a:p>
            <a:pPr indent="266700" algn="just"/>
            <a:r>
              <a:rPr lang="zh-CN" altLang="zh-CN" sz="2400" kern="100" dirty="0">
                <a:effectLst/>
                <a:latin typeface="微软雅黑" panose="020B0503020204020204" charset="-122"/>
                <a:ea typeface="微软雅黑" panose="020B0503020204020204" charset="-122"/>
              </a:rPr>
              <a:t>于是，分度圆周长为</a:t>
            </a:r>
            <a:r>
              <a:rPr lang="en-US" altLang="zh-CN" sz="2400" kern="100" dirty="0" err="1">
                <a:effectLst/>
                <a:latin typeface="微软雅黑" panose="020B0503020204020204" charset="-122"/>
                <a:ea typeface="微软雅黑" panose="020B0503020204020204" charset="-122"/>
              </a:rPr>
              <a:t>pz</a:t>
            </a:r>
            <a:r>
              <a:rPr lang="en-US" altLang="zh-CN" sz="2400" kern="100" dirty="0">
                <a:effectLst/>
                <a:latin typeface="微软雅黑" panose="020B0503020204020204" charset="-122"/>
                <a:ea typeface="微软雅黑" panose="020B0503020204020204" charset="-122"/>
              </a:rPr>
              <a:t>=πd,</a:t>
            </a:r>
            <a:r>
              <a:rPr lang="zh-CN" altLang="zh-CN" sz="2400" kern="100" dirty="0">
                <a:effectLst/>
                <a:latin typeface="微软雅黑" panose="020B0503020204020204" charset="-122"/>
                <a:ea typeface="微软雅黑" panose="020B0503020204020204" charset="-122"/>
              </a:rPr>
              <a:t>或</a:t>
            </a:r>
            <a:r>
              <a:rPr lang="en-US" altLang="zh-CN" sz="2400" kern="100" dirty="0">
                <a:effectLst/>
                <a:latin typeface="微软雅黑" panose="020B0503020204020204" charset="-122"/>
                <a:ea typeface="微软雅黑" panose="020B0503020204020204" charset="-122"/>
              </a:rPr>
              <a:t>d=</a:t>
            </a:r>
            <a:r>
              <a:rPr lang="en-US" altLang="zh-CN" sz="2400" kern="100" dirty="0" err="1">
                <a:effectLst/>
                <a:latin typeface="微软雅黑" panose="020B0503020204020204" charset="-122"/>
                <a:ea typeface="微软雅黑" panose="020B0503020204020204" charset="-122"/>
              </a:rPr>
              <a:t>zp</a:t>
            </a:r>
            <a:r>
              <a:rPr lang="en-US" altLang="zh-CN" sz="2400" kern="100" dirty="0">
                <a:effectLst/>
                <a:latin typeface="微软雅黑" panose="020B0503020204020204" charset="-122"/>
                <a:ea typeface="微软雅黑" panose="020B0503020204020204" charset="-122"/>
              </a:rPr>
              <a:t>/π,</a:t>
            </a:r>
            <a:r>
              <a:rPr lang="zh-CN" altLang="zh-CN" sz="2400" kern="100" dirty="0">
                <a:effectLst/>
                <a:latin typeface="微软雅黑" panose="020B0503020204020204" charset="-122"/>
                <a:ea typeface="微软雅黑" panose="020B0503020204020204" charset="-122"/>
              </a:rPr>
              <a:t>式中</a:t>
            </a:r>
            <a:r>
              <a:rPr lang="en-US" altLang="zh-CN" sz="2400" kern="100" dirty="0">
                <a:effectLst/>
                <a:latin typeface="微软雅黑" panose="020B0503020204020204" charset="-122"/>
                <a:ea typeface="微软雅黑" panose="020B0503020204020204" charset="-122"/>
              </a:rPr>
              <a:t>π</a:t>
            </a:r>
            <a:r>
              <a:rPr lang="zh-CN" altLang="zh-CN" sz="2400" kern="100" dirty="0">
                <a:effectLst/>
                <a:latin typeface="微软雅黑" panose="020B0503020204020204" charset="-122"/>
                <a:ea typeface="微软雅黑" panose="020B0503020204020204" charset="-122"/>
              </a:rPr>
              <a:t>为无理数，为了计算和测量的方便，人为地规定</a:t>
            </a:r>
            <a:r>
              <a:rPr lang="en-US" altLang="zh-CN" sz="2400" kern="100" dirty="0">
                <a:effectLst/>
                <a:latin typeface="微软雅黑" panose="020B0503020204020204" charset="-122"/>
                <a:ea typeface="微软雅黑" panose="020B0503020204020204" charset="-122"/>
              </a:rPr>
              <a:t>p/</a:t>
            </a:r>
            <a:r>
              <a:rPr lang="zh-CN" altLang="zh-CN" sz="2400" kern="100" dirty="0">
                <a:effectLst/>
                <a:latin typeface="微软雅黑" panose="020B0503020204020204" charset="-122"/>
                <a:ea typeface="微软雅黑" panose="020B0503020204020204" charset="-122"/>
              </a:rPr>
              <a:t>π的值为标准值，称为模数，用</a:t>
            </a:r>
            <a:r>
              <a:rPr lang="en-US" altLang="zh-CN" sz="2400" kern="100" dirty="0">
                <a:effectLst/>
                <a:latin typeface="微软雅黑" panose="020B0503020204020204" charset="-122"/>
                <a:ea typeface="微软雅黑" panose="020B0503020204020204" charset="-122"/>
              </a:rPr>
              <a:t>m</a:t>
            </a:r>
            <a:r>
              <a:rPr lang="zh-CN" altLang="zh-CN" sz="2400" kern="100" dirty="0">
                <a:effectLst/>
                <a:latin typeface="微软雅黑" panose="020B0503020204020204" charset="-122"/>
                <a:ea typeface="微软雅黑" panose="020B0503020204020204" charset="-122"/>
              </a:rPr>
              <a:t>表示，因此有</a:t>
            </a:r>
            <a:r>
              <a:rPr lang="en-US" altLang="zh-CN" sz="2400" kern="100" dirty="0">
                <a:effectLst/>
                <a:latin typeface="微软雅黑" panose="020B0503020204020204" charset="-122"/>
                <a:ea typeface="微软雅黑" panose="020B0503020204020204" charset="-122"/>
              </a:rPr>
              <a:t>        d=</a:t>
            </a:r>
            <a:r>
              <a:rPr lang="en-US" altLang="zh-CN" sz="2400" kern="100" dirty="0" err="1">
                <a:effectLst/>
                <a:latin typeface="微软雅黑" panose="020B0503020204020204" charset="-122"/>
                <a:ea typeface="微软雅黑" panose="020B0503020204020204" charset="-122"/>
              </a:rPr>
              <a:t>mz</a:t>
            </a:r>
            <a:r>
              <a:rPr lang="en-US" altLang="zh-CN" sz="2400" kern="100" dirty="0">
                <a:effectLst/>
                <a:latin typeface="微软雅黑" panose="020B0503020204020204" charset="-122"/>
                <a:ea typeface="微软雅黑" panose="020B0503020204020204" charset="-122"/>
              </a:rPr>
              <a:t>                            </a:t>
            </a:r>
            <a:r>
              <a:rPr lang="en-US" altLang="zh-CN" sz="1800" kern="100" dirty="0">
                <a:effectLst/>
                <a:latin typeface="宋体" panose="02010600030101010101" pitchFamily="2" charset="-122"/>
                <a:ea typeface="宋体" panose="02010600030101010101" pitchFamily="2" charset="-122"/>
              </a:rPr>
              <a:t>(5-3)</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par>
                                <p:cTn id="30" presetID="16" presetClass="entr" presetSubtype="21"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703171" y="2962251"/>
            <a:ext cx="10338455" cy="1828824"/>
          </a:xfrm>
          <a:prstGeom prst="rect">
            <a:avLst/>
          </a:prstGeom>
        </p:spPr>
      </p:pic>
      <p:sp>
        <p:nvSpPr>
          <p:cNvPr id="23" name="文本框 22"/>
          <p:cNvSpPr txBox="1"/>
          <p:nvPr/>
        </p:nvSpPr>
        <p:spPr>
          <a:xfrm>
            <a:off x="1116600" y="1393431"/>
            <a:ext cx="9124950" cy="461665"/>
          </a:xfrm>
          <a:prstGeom prst="rect">
            <a:avLst/>
          </a:prstGeom>
          <a:noFill/>
        </p:spPr>
        <p:txBody>
          <a:bodyPr wrap="square">
            <a:spAutoFit/>
          </a:bodyPr>
          <a:lstStyle/>
          <a:p>
            <a:pPr indent="266700" algn="just"/>
            <a:r>
              <a:rPr lang="zh-CN" altLang="zh-CN" sz="2400" kern="100" dirty="0">
                <a:effectLst/>
                <a:latin typeface="微软雅黑" panose="020B0503020204020204" charset="-122"/>
                <a:ea typeface="微软雅黑" panose="020B0503020204020204" charset="-122"/>
              </a:rPr>
              <a:t>国家标准</a:t>
            </a:r>
            <a:r>
              <a:rPr lang="en-US" altLang="zh-CN" sz="2400" kern="100" dirty="0">
                <a:effectLst/>
                <a:latin typeface="微软雅黑" panose="020B0503020204020204" charset="-122"/>
                <a:ea typeface="微软雅黑" panose="020B0503020204020204" charset="-122"/>
              </a:rPr>
              <a:t>GB/T1357—2008</a:t>
            </a:r>
            <a:r>
              <a:rPr lang="zh-CN" altLang="zh-CN" sz="2400" kern="100" dirty="0">
                <a:effectLst/>
                <a:latin typeface="微软雅黑" panose="020B0503020204020204" charset="-122"/>
                <a:ea typeface="微软雅黑" panose="020B0503020204020204" charset="-122"/>
              </a:rPr>
              <a:t>规定的标准模数系列，其单位为</a:t>
            </a:r>
            <a:r>
              <a:rPr lang="en-US" altLang="zh-CN" sz="2400" kern="100" dirty="0">
                <a:effectLst/>
                <a:latin typeface="微软雅黑" panose="020B0503020204020204" charset="-122"/>
                <a:ea typeface="微软雅黑" panose="020B0503020204020204" charset="-122"/>
              </a:rPr>
              <a:t>mm</a:t>
            </a:r>
            <a:r>
              <a:rPr lang="zh-CN" altLang="zh-CN" sz="2400" kern="100" dirty="0">
                <a:effectLst/>
                <a:latin typeface="微软雅黑" panose="020B0503020204020204" charset="-122"/>
                <a:ea typeface="微软雅黑" panose="020B0503020204020204" charset="-122"/>
              </a:rPr>
              <a:t>。</a:t>
            </a:r>
          </a:p>
        </p:txBody>
      </p:sp>
      <p:pic>
        <p:nvPicPr>
          <p:cNvPr id="22" name="图片 21">
            <a:extLst>
              <a:ext uri="{FF2B5EF4-FFF2-40B4-BE49-F238E27FC236}">
                <a16:creationId xmlns:a16="http://schemas.microsoft.com/office/drawing/2014/main" id="{9BFB6CE1-73D7-4168-6B41-ABBB6C1A76E8}"/>
              </a:ext>
            </a:extLst>
          </p:cNvPr>
          <p:cNvPicPr>
            <a:picLocks noChangeAspect="1"/>
          </p:cNvPicPr>
          <p:nvPr/>
        </p:nvPicPr>
        <p:blipFill>
          <a:blip r:embed="rId18"/>
          <a:stretch>
            <a:fillRect/>
          </a:stretch>
        </p:blipFill>
        <p:spPr>
          <a:xfrm>
            <a:off x="710623" y="2977910"/>
            <a:ext cx="10338455" cy="1828824"/>
          </a:xfrm>
          <a:prstGeom prst="rect">
            <a:avLst/>
          </a:prstGeom>
        </p:spPr>
      </p:pic>
      <p:sp>
        <p:nvSpPr>
          <p:cNvPr id="24" name="文本框 23">
            <a:extLst>
              <a:ext uri="{FF2B5EF4-FFF2-40B4-BE49-F238E27FC236}">
                <a16:creationId xmlns:a16="http://schemas.microsoft.com/office/drawing/2014/main" id="{52AE9CE1-43FD-E19F-3E9A-71FCA9BCB061}"/>
              </a:ext>
            </a:extLst>
          </p:cNvPr>
          <p:cNvSpPr txBox="1"/>
          <p:nvPr/>
        </p:nvSpPr>
        <p:spPr>
          <a:xfrm>
            <a:off x="1124052" y="1409090"/>
            <a:ext cx="9124950" cy="461665"/>
          </a:xfrm>
          <a:prstGeom prst="rect">
            <a:avLst/>
          </a:prstGeom>
          <a:noFill/>
        </p:spPr>
        <p:txBody>
          <a:bodyPr wrap="square">
            <a:spAutoFit/>
          </a:bodyPr>
          <a:lstStyle/>
          <a:p>
            <a:pPr indent="266700" algn="just"/>
            <a:r>
              <a:rPr lang="zh-CN" altLang="zh-CN" sz="2400" kern="100" dirty="0">
                <a:effectLst/>
                <a:latin typeface="微软雅黑" panose="020B0503020204020204" charset="-122"/>
                <a:ea typeface="微软雅黑" panose="020B0503020204020204" charset="-122"/>
              </a:rPr>
              <a:t>国家标准</a:t>
            </a:r>
            <a:r>
              <a:rPr lang="en-US" altLang="zh-CN" sz="2400" kern="100" dirty="0">
                <a:effectLst/>
                <a:latin typeface="微软雅黑" panose="020B0503020204020204" charset="-122"/>
                <a:ea typeface="微软雅黑" panose="020B0503020204020204" charset="-122"/>
              </a:rPr>
              <a:t>GB/T1357—2008</a:t>
            </a:r>
            <a:r>
              <a:rPr lang="zh-CN" altLang="zh-CN" sz="2400" kern="100" dirty="0">
                <a:effectLst/>
                <a:latin typeface="微软雅黑" panose="020B0503020204020204" charset="-122"/>
                <a:ea typeface="微软雅黑" panose="020B0503020204020204" charset="-122"/>
              </a:rPr>
              <a:t>规定的标准模数系列，其单位为</a:t>
            </a:r>
            <a:r>
              <a:rPr lang="en-US" altLang="zh-CN" sz="2400" kern="100" dirty="0">
                <a:effectLst/>
                <a:latin typeface="微软雅黑" panose="020B0503020204020204" charset="-122"/>
                <a:ea typeface="微软雅黑" panose="020B0503020204020204" charset="-122"/>
              </a:rPr>
              <a:t>mm</a:t>
            </a:r>
            <a:r>
              <a:rPr lang="zh-CN" altLang="zh-CN" sz="2400" kern="100" dirty="0">
                <a:effectLst/>
                <a:latin typeface="微软雅黑" panose="020B0503020204020204" charset="-122"/>
                <a:ea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barn(inVertical)">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p:cNvSpPr txBox="1"/>
              <p:nvPr/>
            </p:nvSpPr>
            <p:spPr>
              <a:xfrm>
                <a:off x="428625" y="965121"/>
                <a:ext cx="7008463" cy="5062348"/>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压力角</a:t>
                </a:r>
                <a:r>
                  <a:rPr lang="en-US" altLang="zh-CN" sz="2400" kern="100" dirty="0">
                    <a:effectLst/>
                    <a:latin typeface="微软雅黑" panose="020B0503020204020204" charset="-122"/>
                    <a:ea typeface="微软雅黑" panose="020B0503020204020204" charset="-122"/>
                  </a:rPr>
                  <a:t>α</a:t>
                </a:r>
                <a:endParaRPr lang="zh-CN" altLang="zh-CN" sz="2400" kern="100" dirty="0">
                  <a:effectLst/>
                  <a:latin typeface="微软雅黑" panose="020B0503020204020204" charset="-122"/>
                  <a:ea typeface="微软雅黑" panose="020B0503020204020204" charset="-122"/>
                </a:endParaRPr>
              </a:p>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力的作用方向和物体上力的作用点的速度方向之间的夹角称为</a:t>
                </a:r>
                <a:r>
                  <a:rPr lang="zh-CN" altLang="zh-CN" sz="2400" kern="100" dirty="0">
                    <a:solidFill>
                      <a:srgbClr val="FF0000"/>
                    </a:solidFill>
                    <a:effectLst/>
                    <a:latin typeface="微软雅黑" panose="020B0503020204020204" charset="-122"/>
                    <a:ea typeface="微软雅黑" panose="020B0503020204020204" charset="-122"/>
                  </a:rPr>
                  <a:t>压力角</a:t>
                </a:r>
                <a:r>
                  <a:rPr lang="zh-CN" altLang="zh-CN" sz="2400" kern="100" dirty="0">
                    <a:effectLst/>
                    <a:latin typeface="微软雅黑" panose="020B0503020204020204" charset="-122"/>
                    <a:ea typeface="微软雅黑" panose="020B0503020204020204" charset="-122"/>
                  </a:rPr>
                  <a:t>。</a:t>
                </a:r>
              </a:p>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正压力</a:t>
                </a:r>
                <a:r>
                  <a:rPr lang="en-US" altLang="zh-CN" sz="2400" kern="100" dirty="0" err="1">
                    <a:effectLst/>
                    <a:latin typeface="微软雅黑" panose="020B0503020204020204" charset="-122"/>
                    <a:ea typeface="微软雅黑" panose="020B0503020204020204" charset="-122"/>
                  </a:rPr>
                  <a:t>F</a:t>
                </a:r>
                <a:r>
                  <a:rPr lang="en-US" altLang="zh-CN" sz="2400" kern="100" baseline="-25000" dirty="0" err="1">
                    <a:effectLst/>
                    <a:latin typeface="微软雅黑" panose="020B0503020204020204" charset="-122"/>
                    <a:ea typeface="微软雅黑" panose="020B0503020204020204" charset="-122"/>
                  </a:rPr>
                  <a:t>n</a:t>
                </a:r>
                <a:r>
                  <a:rPr lang="zh-CN" altLang="zh-CN" sz="2400" kern="100" dirty="0">
                    <a:effectLst/>
                    <a:latin typeface="微软雅黑" panose="020B0503020204020204" charset="-122"/>
                    <a:ea typeface="微软雅黑" panose="020B0503020204020204" charset="-122"/>
                  </a:rPr>
                  <a:t>与接触点</a:t>
                </a:r>
                <a:r>
                  <a:rPr lang="en-US" altLang="zh-CN" sz="2400" kern="100" dirty="0">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的速度</a:t>
                </a:r>
                <a:r>
                  <a:rPr lang="en-US" altLang="zh-CN" sz="2400" kern="100" dirty="0" err="1">
                    <a:effectLst/>
                    <a:latin typeface="微软雅黑" panose="020B0503020204020204" charset="-122"/>
                    <a:ea typeface="微软雅黑" panose="020B0503020204020204" charset="-122"/>
                  </a:rPr>
                  <a:t>V</a:t>
                </a:r>
                <a:r>
                  <a:rPr lang="en-US" altLang="zh-CN" sz="2400" kern="100" baseline="-25000" dirty="0" err="1">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方向所夹的锐角</a:t>
                </a:r>
                <a:r>
                  <a:rPr lang="en-US" altLang="zh-CN" sz="2400" kern="100" dirty="0">
                    <a:effectLst/>
                    <a:latin typeface="微软雅黑" panose="020B0503020204020204" charset="-122"/>
                    <a:ea typeface="微软雅黑" panose="020B0503020204020204" charset="-122"/>
                  </a:rPr>
                  <a:t>α</a:t>
                </a:r>
                <a:r>
                  <a:rPr lang="en-US" altLang="zh-CN" sz="2400" kern="100" baseline="-25000" dirty="0">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称为渐开线齿廓上该点的压力角。</a:t>
                </a:r>
              </a:p>
              <a:p>
                <a:pPr indent="266700" algn="just"/>
                <a:r>
                  <a:rPr lang="zh-CN" altLang="zh-CN" sz="2400" kern="100" dirty="0">
                    <a:effectLst/>
                    <a:latin typeface="微软雅黑" panose="020B0503020204020204" charset="-122"/>
                    <a:ea typeface="微软雅黑" panose="020B0503020204020204" charset="-122"/>
                  </a:rPr>
                  <a:t>由图可得</a:t>
                </a:r>
                <a14:m>
                  <m:oMath xmlns:m="http://schemas.openxmlformats.org/officeDocument/2006/math">
                    <m:r>
                      <a:rPr lang="en-US" altLang="zh-CN" sz="2400" b="0" i="0" kern="100" smtClean="0">
                        <a:effectLst/>
                        <a:latin typeface="Cambria Math" panose="02040503050406030204" pitchFamily="18" charset="0"/>
                        <a:ea typeface="Cambria Math" panose="02040503050406030204" pitchFamily="18" charset="0"/>
                      </a:rPr>
                      <m:t>     </m:t>
                    </m:r>
                    <m:func>
                      <m:funcPr>
                        <m:ctrlPr>
                          <a:rPr lang="zh-CN" altLang="zh-CN" sz="2400" i="1" kern="100">
                            <a:effectLst/>
                            <a:latin typeface="Cambria Math" panose="02040503050406030204" pitchFamily="18" charset="0"/>
                            <a:ea typeface="Cambria Math" panose="02040503050406030204" pitchFamily="18" charset="0"/>
                          </a:rPr>
                        </m:ctrlPr>
                      </m:funcPr>
                      <m:fName>
                        <m:r>
                          <m:rPr>
                            <m:sty m:val="p"/>
                          </m:rPr>
                          <a:rPr lang="en-US" altLang="zh-CN" sz="2400" kern="100">
                            <a:effectLst/>
                            <a:latin typeface="Cambria Math" panose="02040503050406030204" pitchFamily="18" charset="0"/>
                            <a:ea typeface="宋体" panose="02010600030101010101" pitchFamily="2" charset="-122"/>
                          </a:rPr>
                          <m:t>cos</m:t>
                        </m:r>
                      </m:fName>
                      <m:e>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a:effectLst/>
                                <a:latin typeface="Cambria Math" panose="02040503050406030204" pitchFamily="18" charset="0"/>
                                <a:ea typeface="宋体" panose="02010600030101010101" pitchFamily="2" charset="-122"/>
                              </a:rPr>
                              <m:t>α</m:t>
                            </m:r>
                          </m:e>
                          <m:sub>
                            <m:r>
                              <m:rPr>
                                <m:sty m:val="p"/>
                              </m:rPr>
                              <a:rPr lang="en-US" altLang="zh-CN" sz="2400" kern="100">
                                <a:effectLst/>
                                <a:latin typeface="Cambria Math" panose="02040503050406030204" pitchFamily="18" charset="0"/>
                                <a:ea typeface="宋体" panose="02010600030101010101" pitchFamily="2" charset="-122"/>
                              </a:rPr>
                              <m:t>K</m:t>
                            </m:r>
                          </m:sub>
                        </m:sSub>
                      </m:e>
                    </m:func>
                  </m:oMath>
                </a14:m>
                <a:r>
                  <a:rPr lang="en-US" altLang="zh-CN" sz="2400" kern="100" dirty="0">
                    <a:effectLst/>
                    <a:latin typeface="微软雅黑" panose="020B0503020204020204" charset="-122"/>
                    <a:ea typeface="微软雅黑" panose="020B050302020402020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a:effectLst/>
                                <a:latin typeface="Cambria Math" panose="02040503050406030204" pitchFamily="18" charset="0"/>
                                <a:ea typeface="宋体" panose="02010600030101010101" pitchFamily="2" charset="-122"/>
                              </a:rPr>
                              <m:t>r</m:t>
                            </m:r>
                          </m:e>
                          <m:sub>
                            <m:r>
                              <m:rPr>
                                <m:sty m:val="p"/>
                              </m:rPr>
                              <a:rPr lang="en-US" altLang="zh-CN" sz="2400" kern="100">
                                <a:effectLst/>
                                <a:latin typeface="Cambria Math" panose="02040503050406030204" pitchFamily="18" charset="0"/>
                                <a:ea typeface="宋体" panose="02010600030101010101" pitchFamily="2" charset="-122"/>
                              </a:rPr>
                              <m:t>b</m:t>
                            </m:r>
                          </m:sub>
                        </m:sSub>
                      </m:num>
                      <m:den>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a:effectLst/>
                                <a:latin typeface="Cambria Math" panose="02040503050406030204" pitchFamily="18" charset="0"/>
                                <a:ea typeface="宋体" panose="02010600030101010101" pitchFamily="2" charset="-122"/>
                              </a:rPr>
                              <m:t>r</m:t>
                            </m:r>
                          </m:e>
                          <m:sub>
                            <m:r>
                              <m:rPr>
                                <m:sty m:val="p"/>
                              </m:rPr>
                              <a:rPr lang="en-US" altLang="zh-CN" sz="2400" kern="100">
                                <a:effectLst/>
                                <a:latin typeface="Cambria Math" panose="02040503050406030204" pitchFamily="18" charset="0"/>
                                <a:ea typeface="宋体" panose="02010600030101010101" pitchFamily="2" charset="-122"/>
                              </a:rPr>
                              <m:t>K</m:t>
                            </m:r>
                          </m:sub>
                        </m:sSub>
                      </m:den>
                    </m:f>
                  </m:oMath>
                </a14:m>
                <a:r>
                  <a:rPr lang="en-US" altLang="zh-CN" sz="2400" kern="100" dirty="0">
                    <a:effectLst/>
                    <a:latin typeface="微软雅黑" panose="020B0503020204020204" charset="-122"/>
                    <a:ea typeface="微软雅黑" panose="020B0503020204020204" charset="-122"/>
                  </a:rPr>
                  <a:t>                          (5-4)</a:t>
                </a:r>
                <a:endParaRPr lang="zh-CN" altLang="zh-CN" sz="2400" kern="100" dirty="0">
                  <a:effectLst/>
                  <a:latin typeface="微软雅黑" panose="020B0503020204020204" charset="-122"/>
                  <a:ea typeface="微软雅黑" panose="020B0503020204020204" charset="-122"/>
                </a:endParaRPr>
              </a:p>
              <a:p>
                <a:pPr indent="266700" algn="just"/>
                <a:r>
                  <a:rPr lang="zh-CN" altLang="zh-CN" sz="2400" kern="100" dirty="0">
                    <a:effectLst/>
                    <a:latin typeface="微软雅黑" panose="020B0503020204020204" charset="-122"/>
                    <a:ea typeface="微软雅黑" panose="020B0503020204020204" charset="-122"/>
                  </a:rPr>
                  <a:t>式中</a:t>
                </a:r>
                <a:r>
                  <a:rPr lang="en-US" altLang="zh-CN" sz="2400" kern="100" dirty="0" err="1">
                    <a:effectLst/>
                    <a:latin typeface="微软雅黑" panose="020B0503020204020204" charset="-122"/>
                    <a:ea typeface="微软雅黑" panose="020B0503020204020204" charset="-122"/>
                  </a:rPr>
                  <a:t>r</a:t>
                </a:r>
                <a:r>
                  <a:rPr lang="en-US" altLang="zh-CN" sz="2400" kern="100" baseline="-25000" dirty="0" err="1">
                    <a:effectLst/>
                    <a:latin typeface="微软雅黑" panose="020B0503020204020204" charset="-122"/>
                    <a:ea typeface="微软雅黑" panose="020B0503020204020204" charset="-122"/>
                  </a:rPr>
                  <a:t>b</a:t>
                </a:r>
                <a:r>
                  <a:rPr lang="en-US" altLang="zh-CN" sz="2400" kern="100" dirty="0">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基圆半径；</a:t>
                </a:r>
                <a:r>
                  <a:rPr lang="en-US" altLang="zh-CN" sz="2400" kern="100" dirty="0" err="1">
                    <a:effectLst/>
                    <a:latin typeface="微软雅黑" panose="020B0503020204020204" charset="-122"/>
                    <a:ea typeface="微软雅黑" panose="020B0503020204020204" charset="-122"/>
                  </a:rPr>
                  <a:t>r</a:t>
                </a:r>
                <a:r>
                  <a:rPr lang="en-US" altLang="zh-CN" sz="2400" kern="100" baseline="-25000" dirty="0" err="1">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一渐开线上</a:t>
                </a:r>
                <a:r>
                  <a:rPr lang="en-US" altLang="zh-CN" sz="2400" kern="100" dirty="0">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点的向径。</a:t>
                </a:r>
              </a:p>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我国规定标准渐开线齿轮的压力角</a:t>
                </a:r>
                <a:r>
                  <a:rPr lang="en-US" altLang="zh-CN" sz="2400" kern="100" dirty="0">
                    <a:effectLst/>
                    <a:latin typeface="微软雅黑" panose="020B0503020204020204" charset="-122"/>
                    <a:ea typeface="微软雅黑" panose="020B0503020204020204" charset="-122"/>
                  </a:rPr>
                  <a:t>α=20°</a:t>
                </a:r>
                <a:r>
                  <a:rPr lang="zh-CN" altLang="zh-CN" sz="2400" kern="100" dirty="0">
                    <a:effectLst/>
                    <a:latin typeface="微软雅黑" panose="020B0503020204020204" charset="-122"/>
                    <a:ea typeface="微软雅黑" panose="020B0503020204020204" charset="-122"/>
                  </a:rPr>
                  <a:t>。只要以分度圆半径</a:t>
                </a:r>
                <a:r>
                  <a:rPr lang="en-US" altLang="zh-CN" sz="2400" kern="100" dirty="0">
                    <a:effectLst/>
                    <a:latin typeface="微软雅黑" panose="020B0503020204020204" charset="-122"/>
                    <a:ea typeface="微软雅黑" panose="020B0503020204020204" charset="-122"/>
                  </a:rPr>
                  <a:t>r</a:t>
                </a:r>
                <a:r>
                  <a:rPr lang="zh-CN" altLang="zh-CN" sz="2400" kern="100" dirty="0">
                    <a:effectLst/>
                    <a:latin typeface="微软雅黑" panose="020B0503020204020204" charset="-122"/>
                    <a:ea typeface="微软雅黑" panose="020B0503020204020204" charset="-122"/>
                  </a:rPr>
                  <a:t>代替上式中的</a:t>
                </a:r>
                <a:r>
                  <a:rPr lang="en-US" altLang="zh-CN" sz="2400" kern="100" dirty="0" err="1">
                    <a:effectLst/>
                    <a:latin typeface="微软雅黑" panose="020B0503020204020204" charset="-122"/>
                    <a:ea typeface="微软雅黑" panose="020B0503020204020204" charset="-122"/>
                  </a:rPr>
                  <a:t>r</a:t>
                </a:r>
                <a:r>
                  <a:rPr lang="en-US" altLang="zh-CN" sz="2400" kern="100" baseline="-25000" dirty="0" err="1">
                    <a:effectLst/>
                    <a:latin typeface="微软雅黑" panose="020B0503020204020204" charset="-122"/>
                    <a:ea typeface="微软雅黑" panose="020B0503020204020204" charset="-122"/>
                  </a:rPr>
                  <a:t>k</a:t>
                </a:r>
                <a:r>
                  <a:rPr lang="zh-CN" altLang="zh-CN" sz="2400" kern="100" dirty="0">
                    <a:effectLst/>
                    <a:latin typeface="微软雅黑" panose="020B0503020204020204" charset="-122"/>
                    <a:ea typeface="微软雅黑" panose="020B0503020204020204" charset="-122"/>
                  </a:rPr>
                  <a:t>即得分度圆上压力角</a:t>
                </a:r>
                <a:r>
                  <a:rPr lang="en-US" altLang="zh-CN" sz="2400" kern="100" dirty="0">
                    <a:effectLst/>
                    <a:latin typeface="微软雅黑" panose="020B0503020204020204" charset="-122"/>
                    <a:ea typeface="微软雅黑" panose="020B0503020204020204" charset="-122"/>
                  </a:rPr>
                  <a:t>α</a:t>
                </a:r>
                <a:r>
                  <a:rPr lang="zh-CN" altLang="zh-CN" sz="2400" kern="100" dirty="0">
                    <a:effectLst/>
                    <a:latin typeface="微软雅黑" panose="020B0503020204020204" charset="-122"/>
                    <a:ea typeface="微软雅黑" panose="020B0503020204020204" charset="-122"/>
                  </a:rPr>
                  <a:t>的计算公式</a:t>
                </a:r>
                <a:r>
                  <a:rPr lang="en-US" altLang="zh-CN" sz="2400" kern="100" dirty="0">
                    <a:solidFill>
                      <a:srgbClr val="FF0000"/>
                    </a:solidFill>
                    <a:effectLst/>
                    <a:latin typeface="微软雅黑" panose="020B0503020204020204" charset="-122"/>
                    <a:ea typeface="微软雅黑" panose="020B0503020204020204" charset="-122"/>
                  </a:rPr>
                  <a:t> </a:t>
                </a:r>
                <a:endParaRPr lang="zh-CN" altLang="zh-CN" sz="2400" kern="100" dirty="0">
                  <a:effectLst/>
                  <a:latin typeface="微软雅黑" panose="020B0503020204020204" charset="-122"/>
                  <a:ea typeface="微软雅黑" panose="020B0503020204020204" charset="-122"/>
                </a:endParaRPr>
              </a:p>
              <a:p>
                <a:pPr indent="266700" algn="just"/>
                <a:r>
                  <a:rPr lang="en-US" altLang="zh-CN" sz="2400" kern="100" dirty="0">
                    <a:effectLst/>
                    <a:latin typeface="微软雅黑" panose="020B0503020204020204" charset="-122"/>
                    <a:ea typeface="微软雅黑" panose="020B0503020204020204" charset="-122"/>
                  </a:rPr>
                  <a:t>cos</a:t>
                </a:r>
                <a:r>
                  <a:rPr lang="en-US" altLang="zh-CN" sz="2400" kern="100" dirty="0">
                    <a:solidFill>
                      <a:srgbClr val="333333"/>
                    </a:solidFill>
                    <a:effectLst/>
                    <a:highlight>
                      <a:srgbClr val="FFFFFF"/>
                    </a:highlight>
                    <a:latin typeface="微软雅黑" panose="020B0503020204020204" charset="-122"/>
                    <a:ea typeface="微软雅黑" panose="020B0503020204020204" charset="-122"/>
                    <a:cs typeface="Arial" panose="020B0604020202020204" pitchFamily="34" charset="0"/>
                  </a:rPr>
                  <a:t>α</a:t>
                </a:r>
                <a:r>
                  <a:rPr lang="en-US" altLang="zh-CN" sz="2400" kern="100" dirty="0">
                    <a:effectLst/>
                    <a:latin typeface="微软雅黑" panose="020B0503020204020204" charset="-122"/>
                    <a:ea typeface="微软雅黑" panose="020B0503020204020204" charset="-122"/>
                  </a:rPr>
                  <a:t>=</a:t>
                </a:r>
                <a:r>
                  <a:rPr lang="en-US" altLang="zh-CN" sz="2400" kern="100" dirty="0" err="1">
                    <a:effectLst/>
                    <a:latin typeface="微软雅黑" panose="020B0503020204020204" charset="-122"/>
                    <a:ea typeface="微软雅黑" panose="020B0503020204020204" charset="-122"/>
                  </a:rPr>
                  <a:t>r</a:t>
                </a:r>
                <a:r>
                  <a:rPr lang="en-US" altLang="zh-CN" sz="2400" kern="100" baseline="-25000" dirty="0" err="1">
                    <a:effectLst/>
                    <a:latin typeface="微软雅黑" panose="020B0503020204020204" charset="-122"/>
                    <a:ea typeface="微软雅黑" panose="020B0503020204020204" charset="-122"/>
                  </a:rPr>
                  <a:t>b</a:t>
                </a:r>
                <a:r>
                  <a:rPr lang="en-US" altLang="zh-CN" sz="2400" kern="100" dirty="0">
                    <a:effectLst/>
                    <a:latin typeface="微软雅黑" panose="020B0503020204020204" charset="-122"/>
                    <a:ea typeface="微软雅黑" panose="020B0503020204020204" charset="-122"/>
                  </a:rPr>
                  <a:t>/r=</a:t>
                </a:r>
                <a:r>
                  <a:rPr lang="en-US" altLang="zh-CN" sz="2400" kern="100" dirty="0" err="1">
                    <a:effectLst/>
                    <a:latin typeface="微软雅黑" panose="020B0503020204020204" charset="-122"/>
                    <a:ea typeface="微软雅黑" panose="020B0503020204020204" charset="-122"/>
                  </a:rPr>
                  <a:t>d</a:t>
                </a:r>
                <a:r>
                  <a:rPr lang="en-US" altLang="zh-CN" sz="2400" kern="100" baseline="-25000" dirty="0" err="1">
                    <a:effectLst/>
                    <a:latin typeface="微软雅黑" panose="020B0503020204020204" charset="-122"/>
                    <a:ea typeface="微软雅黑" panose="020B0503020204020204" charset="-122"/>
                  </a:rPr>
                  <a:t>b</a:t>
                </a:r>
                <a:r>
                  <a:rPr lang="en-US" altLang="zh-CN" sz="2400" kern="100" dirty="0">
                    <a:effectLst/>
                    <a:latin typeface="微软雅黑" panose="020B0503020204020204" charset="-122"/>
                    <a:ea typeface="微软雅黑" panose="020B0503020204020204" charset="-122"/>
                  </a:rPr>
                  <a:t>/d                    </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5-5</a:t>
                </a:r>
                <a:r>
                  <a:rPr lang="zh-CN" altLang="zh-CN" sz="2400" kern="100" dirty="0">
                    <a:effectLst/>
                    <a:latin typeface="微软雅黑" panose="020B0503020204020204" charset="-122"/>
                    <a:ea typeface="微软雅黑" panose="020B0503020204020204" charset="-122"/>
                  </a:rPr>
                  <a:t>）</a:t>
                </a:r>
              </a:p>
              <a:p>
                <a:pPr indent="266700" algn="just"/>
                <a:r>
                  <a:rPr lang="zh-CN" altLang="zh-CN" sz="2400" kern="100" dirty="0">
                    <a:solidFill>
                      <a:srgbClr val="FF0000"/>
                    </a:solidFill>
                    <a:effectLst/>
                    <a:latin typeface="微软雅黑" panose="020B0503020204020204" charset="-122"/>
                    <a:ea typeface="微软雅黑" panose="020B0503020204020204" charset="-122"/>
                  </a:rPr>
                  <a:t>分度圆定义：分度圆是具有标准模数和标准压力角的圆。</a:t>
                </a:r>
              </a:p>
            </p:txBody>
          </p:sp>
        </mc:Choice>
        <mc:Fallback xmlns="">
          <p:sp>
            <p:nvSpPr>
              <p:cNvPr id="22" name="文本框 21"/>
              <p:cNvSpPr txBox="1">
                <a:spLocks noRot="1" noChangeAspect="1" noMove="1" noResize="1" noEditPoints="1" noAdjustHandles="1" noChangeArrowheads="1" noChangeShapeType="1" noTextEdit="1"/>
              </p:cNvSpPr>
              <p:nvPr/>
            </p:nvSpPr>
            <p:spPr>
              <a:xfrm>
                <a:off x="428625" y="965121"/>
                <a:ext cx="7008463" cy="5062348"/>
              </a:xfrm>
              <a:prstGeom prst="rect">
                <a:avLst/>
              </a:prstGeom>
              <a:blipFill rotWithShape="1">
                <a:blip r:embed="rId18"/>
                <a:stretch>
                  <a:fillRect t="-11" r="9" b="1"/>
                </a:stretch>
              </a:blipFill>
            </p:spPr>
            <p:txBody>
              <a:bodyPr/>
              <a:lstStyle/>
              <a:p>
                <a:r>
                  <a:rPr lang="zh-CN" altLang="en-US">
                    <a:noFill/>
                  </a:rPr>
                  <a:t> </a:t>
                </a:r>
              </a:p>
            </p:txBody>
          </p:sp>
        </mc:Fallback>
      </mc:AlternateContent>
      <p:pic>
        <p:nvPicPr>
          <p:cNvPr id="25" name="图片 24"/>
          <p:cNvPicPr>
            <a:picLocks noChangeAspect="1"/>
          </p:cNvPicPr>
          <p:nvPr/>
        </p:nvPicPr>
        <p:blipFill>
          <a:blip r:embed="rId19"/>
          <a:stretch>
            <a:fillRect/>
          </a:stretch>
        </p:blipFill>
        <p:spPr>
          <a:xfrm>
            <a:off x="7772329" y="2014537"/>
            <a:ext cx="3755709" cy="3662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578104" y="817245"/>
            <a:ext cx="9382125" cy="5013039"/>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4</a:t>
            </a:r>
            <a:r>
              <a:rPr lang="zh-CN" altLang="zh-CN" sz="2400" kern="100" dirty="0">
                <a:effectLst/>
                <a:latin typeface="微软雅黑" panose="020B0503020204020204" charset="-122"/>
                <a:ea typeface="微软雅黑" panose="020B0503020204020204" charset="-122"/>
              </a:rPr>
              <a:t>）齿顶高系数</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en-US" altLang="zh-CN" sz="2400" kern="100" baseline="30000" dirty="0">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和顶隙系数</a:t>
            </a:r>
            <a:r>
              <a:rPr lang="en-US" altLang="zh-CN" sz="2400" kern="100" dirty="0">
                <a:effectLst/>
                <a:latin typeface="微软雅黑" panose="020B0503020204020204" charset="-122"/>
                <a:ea typeface="微软雅黑" panose="020B0503020204020204" charset="-122"/>
              </a:rPr>
              <a:t>c</a:t>
            </a:r>
            <a:r>
              <a:rPr lang="en-US" altLang="zh-CN" sz="2400" kern="100" baseline="30000" dirty="0">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。齿顶高和齿根高都与模数成正比，所以，齿顶高</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zh-CN" altLang="zh-CN" sz="2400" kern="100" dirty="0">
                <a:effectLst/>
                <a:latin typeface="微软雅黑" panose="020B0503020204020204" charset="-122"/>
                <a:ea typeface="微软雅黑" panose="020B0503020204020204" charset="-122"/>
              </a:rPr>
              <a:t>和齿根高</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f</a:t>
            </a:r>
            <a:r>
              <a:rPr lang="zh-CN" altLang="zh-CN" sz="2400" kern="100" dirty="0">
                <a:effectLst/>
                <a:latin typeface="微软雅黑" panose="020B0503020204020204" charset="-122"/>
                <a:ea typeface="微软雅黑" panose="020B0503020204020204" charset="-122"/>
              </a:rPr>
              <a:t>可分别表示为</a:t>
            </a:r>
          </a:p>
          <a:p>
            <a:pPr indent="1733550" algn="just">
              <a:lnSpc>
                <a:spcPct val="150000"/>
              </a:lnSpc>
            </a:pP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m</a:t>
            </a:r>
            <a:endParaRPr lang="zh-CN" altLang="zh-CN" sz="2400" kern="100" dirty="0">
              <a:effectLst/>
              <a:latin typeface="微软雅黑" panose="020B0503020204020204" charset="-122"/>
              <a:ea typeface="微软雅黑" panose="020B0503020204020204" charset="-122"/>
            </a:endParaRPr>
          </a:p>
          <a:p>
            <a:pPr indent="1600200" algn="just">
              <a:lnSpc>
                <a:spcPct val="150000"/>
              </a:lnSpc>
            </a:pP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f</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+c</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)m            (5-6)</a:t>
            </a:r>
            <a:endParaRPr lang="zh-CN" altLang="zh-CN" sz="2400" kern="100" dirty="0">
              <a:effectLst/>
              <a:latin typeface="微软雅黑" panose="020B0503020204020204" charset="-122"/>
              <a:ea typeface="微软雅黑" panose="020B0503020204020204" charset="-122"/>
            </a:endParaRPr>
          </a:p>
          <a:p>
            <a:pPr indent="266700" algn="just">
              <a:lnSpc>
                <a:spcPct val="150000"/>
              </a:lnSpc>
            </a:pPr>
            <a:r>
              <a:rPr lang="zh-CN" altLang="zh-CN" sz="2400" kern="100" dirty="0">
                <a:effectLst/>
                <a:latin typeface="微软雅黑" panose="020B0503020204020204" charset="-122"/>
                <a:ea typeface="微软雅黑" panose="020B0503020204020204" charset="-122"/>
              </a:rPr>
              <a:t>式中</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齿顶高系数；</a:t>
            </a:r>
            <a:r>
              <a:rPr lang="en-US" altLang="zh-CN" sz="2400" kern="100" dirty="0">
                <a:effectLst/>
                <a:latin typeface="微软雅黑" panose="020B0503020204020204" charset="-122"/>
                <a:ea typeface="微软雅黑" panose="020B0503020204020204" charset="-122"/>
              </a:rPr>
              <a:t>c</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顶隙系数。对于圆柱齿轮，我国标准规定</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a:t>
            </a:r>
            <a:r>
              <a:rPr lang="en-US" altLang="zh-CN" sz="2400" kern="100" dirty="0" err="1">
                <a:effectLst/>
                <a:latin typeface="微软雅黑" panose="020B0503020204020204" charset="-122"/>
                <a:ea typeface="微软雅黑" panose="020B0503020204020204" charset="-122"/>
              </a:rPr>
              <a:t>l,c</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=0.25</a:t>
            </a:r>
            <a:r>
              <a:rPr lang="zh-CN" altLang="zh-CN" sz="2400" kern="100" dirty="0">
                <a:effectLst/>
                <a:latin typeface="微软雅黑" panose="020B0503020204020204" charset="-122"/>
                <a:ea typeface="微软雅黑" panose="020B0503020204020204" charset="-122"/>
              </a:rPr>
              <a:t>。</a:t>
            </a:r>
          </a:p>
          <a:p>
            <a:pPr indent="266700" algn="just">
              <a:lnSpc>
                <a:spcPct val="150000"/>
              </a:lnSpc>
            </a:pPr>
            <a:r>
              <a:rPr lang="en-US" altLang="zh-CN" sz="2400" kern="100" dirty="0">
                <a:effectLst/>
                <a:latin typeface="微软雅黑" panose="020B0503020204020204" charset="-122"/>
                <a:ea typeface="微软雅黑" panose="020B0503020204020204" charset="-122"/>
              </a:rPr>
              <a:t>c</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m</a:t>
            </a:r>
            <a:r>
              <a:rPr lang="zh-CN" altLang="zh-CN" sz="2400" kern="100" dirty="0">
                <a:effectLst/>
                <a:latin typeface="微软雅黑" panose="020B0503020204020204" charset="-122"/>
                <a:ea typeface="微软雅黑" panose="020B0503020204020204" charset="-122"/>
              </a:rPr>
              <a:t>称为顶隙，是一齿轮的齿顶圆与另一齿轮的齿根圆之间的径向距离。当齿轮的模数、压力角、齿顶高系数、顶隙系数均为标准值，且分度圆上的齿厚等于齿槽宽时，这样的齿轮就称为</a:t>
            </a:r>
            <a:r>
              <a:rPr lang="zh-CN" altLang="zh-CN" sz="2400" kern="100" dirty="0">
                <a:solidFill>
                  <a:srgbClr val="FF0000"/>
                </a:solidFill>
                <a:effectLst/>
                <a:latin typeface="微软雅黑" panose="020B0503020204020204" charset="-122"/>
                <a:ea typeface="微软雅黑" panose="020B0503020204020204" charset="-122"/>
              </a:rPr>
              <a:t>标准齿轮</a:t>
            </a:r>
            <a:r>
              <a:rPr lang="zh-CN" altLang="zh-CN" sz="2400" kern="100" dirty="0">
                <a:effectLst/>
                <a:latin typeface="微软雅黑" panose="020B0503020204020204" charset="-122"/>
                <a:ea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p:cNvSpPr txBox="1"/>
              <p:nvPr/>
            </p:nvSpPr>
            <p:spPr>
              <a:xfrm>
                <a:off x="1695450" y="908402"/>
                <a:ext cx="8658225" cy="5567037"/>
              </a:xfrm>
              <a:prstGeom prst="rect">
                <a:avLst/>
              </a:prstGeom>
              <a:noFill/>
            </p:spPr>
            <p:txBody>
              <a:bodyPr wrap="square">
                <a:spAutoFit/>
              </a:bodyPr>
              <a:lstStyle/>
              <a:p>
                <a:pPr indent="266700" algn="just">
                  <a:lnSpc>
                    <a:spcPct val="150000"/>
                  </a:lnSpc>
                </a:pP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）齿轮的几何尺寸计算</a:t>
                </a:r>
              </a:p>
              <a:p>
                <a:pPr indent="266700" algn="just">
                  <a:lnSpc>
                    <a:spcPct val="150000"/>
                  </a:lnSpc>
                  <a:tabLst>
                    <a:tab pos="2637155" algn="ctr"/>
                  </a:tabLst>
                </a:pPr>
                <a:r>
                  <a:rPr lang="zh-CN" altLang="zh-CN" sz="2400" kern="100" dirty="0">
                    <a:effectLst/>
                    <a:latin typeface="微软雅黑" panose="020B0503020204020204" charset="-122"/>
                    <a:ea typeface="微软雅黑" panose="020B0503020204020204" charset="-122"/>
                  </a:rPr>
                  <a:t>渐开线标准直齿圆柱齿轮的主要几</a:t>
                </a: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何尺寸计算如下：</a:t>
                </a:r>
              </a:p>
              <a:p>
                <a:pPr indent="266700" algn="just">
                  <a:lnSpc>
                    <a:spcPct val="150000"/>
                  </a:lnSpc>
                </a:pPr>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）分度圆直径</a:t>
                </a:r>
                <a:r>
                  <a:rPr lang="en-US" altLang="zh-CN" sz="2400" kern="100" dirty="0">
                    <a:effectLst/>
                    <a:latin typeface="微软雅黑" panose="020B0503020204020204" charset="-122"/>
                    <a:ea typeface="微软雅黑" panose="020B0503020204020204" charset="-122"/>
                  </a:rPr>
                  <a:t>d</a:t>
                </a:r>
                <a:endParaRPr lang="zh-CN" altLang="zh-CN" sz="2400" kern="100" dirty="0">
                  <a:effectLst/>
                  <a:latin typeface="微软雅黑" panose="020B0503020204020204" charset="-122"/>
                  <a:ea typeface="微软雅黑" panose="020B0503020204020204" charset="-122"/>
                </a:endParaRPr>
              </a:p>
              <a:p>
                <a:pPr indent="1733550" algn="just">
                  <a:lnSpc>
                    <a:spcPct val="150000"/>
                  </a:lnSpc>
                </a:pPr>
                <a:r>
                  <a:rPr lang="en-US" altLang="zh-CN" sz="2400" kern="100" dirty="0">
                    <a:effectLst/>
                    <a:latin typeface="微软雅黑" panose="020B0503020204020204" charset="-122"/>
                    <a:ea typeface="微软雅黑" panose="020B0503020204020204" charset="-122"/>
                  </a:rPr>
                  <a:t>d=</a:t>
                </a:r>
                <a:r>
                  <a:rPr lang="en-US" altLang="zh-CN" sz="2400" kern="100" dirty="0" err="1">
                    <a:effectLst/>
                    <a:latin typeface="微软雅黑" panose="020B0503020204020204" charset="-122"/>
                    <a:ea typeface="微软雅黑" panose="020B0503020204020204" charset="-122"/>
                  </a:rPr>
                  <a:t>zm</a:t>
                </a:r>
                <a:endParaRPr lang="zh-CN" altLang="zh-CN" sz="2400" kern="100" dirty="0">
                  <a:effectLst/>
                  <a:latin typeface="微软雅黑" panose="020B0503020204020204" charset="-122"/>
                  <a:ea typeface="微软雅黑" panose="020B0503020204020204" charset="-122"/>
                </a:endParaRPr>
              </a:p>
              <a:p>
                <a:pPr indent="266700" algn="just">
                  <a:lnSpc>
                    <a:spcPct val="150000"/>
                  </a:lnSpc>
                </a:pPr>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）齿顶高</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zh-CN" altLang="zh-CN" sz="2400" kern="100" dirty="0">
                    <a:effectLst/>
                    <a:latin typeface="微软雅黑" panose="020B0503020204020204" charset="-122"/>
                    <a:ea typeface="微软雅黑" panose="020B0503020204020204" charset="-122"/>
                  </a:rPr>
                  <a:t>和齿根高</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f</a:t>
                </a:r>
                <a:endParaRPr lang="zh-CN" altLang="zh-CN" sz="2400" kern="100" dirty="0">
                  <a:effectLst/>
                  <a:latin typeface="微软雅黑" panose="020B0503020204020204" charset="-122"/>
                  <a:ea typeface="微软雅黑" panose="020B0503020204020204" charset="-122"/>
                </a:endParaRPr>
              </a:p>
              <a:p>
                <a:pPr indent="1733550" algn="just">
                  <a:lnSpc>
                    <a:spcPct val="150000"/>
                  </a:lnSpc>
                </a:pP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m</a:t>
                </a:r>
                <a:endParaRPr lang="zh-CN" altLang="zh-CN" sz="2400" kern="100" dirty="0">
                  <a:effectLst/>
                  <a:latin typeface="微软雅黑" panose="020B0503020204020204" charset="-122"/>
                  <a:ea typeface="微软雅黑" panose="020B0503020204020204" charset="-122"/>
                </a:endParaRPr>
              </a:p>
              <a:p>
                <a:pPr indent="1733550" algn="just">
                  <a:lnSpc>
                    <a:spcPct val="150000"/>
                  </a:lnSpc>
                </a:pP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f</a:t>
                </a:r>
                <a:r>
                  <a:rPr lang="en-US" altLang="zh-CN" sz="2400" kern="100" dirty="0">
                    <a:effectLst/>
                    <a:latin typeface="微软雅黑" panose="020B0503020204020204" charset="-122"/>
                    <a:ea typeface="微软雅黑" panose="020B0503020204020204" charset="-122"/>
                  </a:rPr>
                  <a:t>=(h</a:t>
                </a:r>
                <a:r>
                  <a:rPr lang="en-US" altLang="zh-CN" sz="2400" kern="100" baseline="-25000" dirty="0">
                    <a:effectLst/>
                    <a:latin typeface="微软雅黑" panose="020B0503020204020204" charset="-122"/>
                    <a:ea typeface="微软雅黑" panose="020B0503020204020204" charset="-122"/>
                  </a:rPr>
                  <a:t>a</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+c</a:t>
                </a:r>
                <a:r>
                  <a:rPr lang="en-US" altLang="zh-CN" sz="2400" kern="100" baseline="300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)m</a:t>
                </a:r>
                <a:endParaRPr lang="zh-CN" altLang="zh-CN" sz="2400" kern="100" dirty="0">
                  <a:effectLst/>
                  <a:latin typeface="微软雅黑" panose="020B0503020204020204" charset="-122"/>
                  <a:ea typeface="微软雅黑" panose="020B0503020204020204" charset="-122"/>
                </a:endParaRPr>
              </a:p>
              <a:p>
                <a:pPr indent="266700" algn="just">
                  <a:lnSpc>
                    <a:spcPct val="150000"/>
                  </a:lnSpc>
                </a:pPr>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）齿顶圆直径</a:t>
                </a:r>
                <a:r>
                  <a:rPr lang="en-US" altLang="zh-CN" sz="2400" kern="100" dirty="0">
                    <a:effectLst/>
                    <a:latin typeface="微软雅黑" panose="020B0503020204020204" charset="-122"/>
                    <a:ea typeface="微软雅黑" panose="020B0503020204020204" charset="-122"/>
                  </a:rPr>
                  <a:t>d</a:t>
                </a:r>
                <a:r>
                  <a:rPr lang="en-US" altLang="zh-CN" sz="2400" kern="100" baseline="-25000" dirty="0">
                    <a:effectLst/>
                    <a:latin typeface="微软雅黑" panose="020B0503020204020204" charset="-122"/>
                    <a:ea typeface="微软雅黑" panose="020B0503020204020204" charset="-122"/>
                  </a:rPr>
                  <a:t>a</a:t>
                </a:r>
                <a:r>
                  <a:rPr lang="zh-CN" altLang="zh-CN" sz="2400" kern="100" dirty="0">
                    <a:effectLst/>
                    <a:latin typeface="微软雅黑" panose="020B0503020204020204" charset="-122"/>
                    <a:ea typeface="微软雅黑" panose="020B0503020204020204" charset="-122"/>
                  </a:rPr>
                  <a:t>和齿根圆直径</a:t>
                </a:r>
                <a:r>
                  <a:rPr lang="en-US" altLang="zh-CN" sz="2400" kern="100" dirty="0" err="1">
                    <a:effectLst/>
                    <a:latin typeface="微软雅黑" panose="020B0503020204020204" charset="-122"/>
                    <a:ea typeface="微软雅黑" panose="020B0503020204020204" charset="-122"/>
                  </a:rPr>
                  <a:t>d</a:t>
                </a:r>
                <a:r>
                  <a:rPr lang="en-US" altLang="zh-CN" sz="2400" kern="100" baseline="-25000" dirty="0" err="1">
                    <a:effectLst/>
                    <a:latin typeface="微软雅黑" panose="020B0503020204020204" charset="-122"/>
                    <a:ea typeface="微软雅黑" panose="020B0503020204020204" charset="-122"/>
                  </a:rPr>
                  <a:t>f</a:t>
                </a:r>
                <a:endParaRPr lang="zh-CN" altLang="zh-CN" sz="2400" kern="100" dirty="0">
                  <a:effectLst/>
                  <a:latin typeface="微软雅黑" panose="020B0503020204020204" charset="-122"/>
                  <a:ea typeface="微软雅黑" panose="020B0503020204020204" charset="-122"/>
                </a:endParaRPr>
              </a:p>
              <a:p>
                <a:pPr indent="666750" algn="just">
                  <a:lnSpc>
                    <a:spcPct val="150000"/>
                  </a:lnSpc>
                </a:pPr>
                <a:r>
                  <a:rPr lang="en-US" altLang="zh-CN" sz="2400" kern="100" dirty="0">
                    <a:effectLst/>
                    <a:latin typeface="微软雅黑" panose="020B0503020204020204" charset="-122"/>
                    <a:ea typeface="微软雅黑" panose="020B0503020204020204" charset="-122"/>
                  </a:rPr>
                  <a:t>d</a:t>
                </a:r>
                <a:r>
                  <a:rPr lang="en-US" altLang="zh-CN" sz="2400" kern="100" baseline="-25000" dirty="0">
                    <a:effectLst/>
                    <a:latin typeface="微软雅黑" panose="020B0503020204020204" charset="-122"/>
                    <a:ea typeface="微软雅黑" panose="020B0503020204020204" charset="-122"/>
                  </a:rPr>
                  <a:t>a</a:t>
                </a:r>
                <a:r>
                  <a:rPr lang="en-US" altLang="zh-CN" sz="2400" kern="100" dirty="0">
                    <a:effectLst/>
                    <a:latin typeface="微软雅黑" panose="020B0503020204020204" charset="-122"/>
                    <a:ea typeface="微软雅黑" panose="020B0503020204020204" charset="-122"/>
                  </a:rPr>
                  <a:t>=d</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2h</a:t>
                </a:r>
                <a:r>
                  <a:rPr lang="en-US" altLang="zh-CN" sz="2400" kern="100" baseline="-25000" dirty="0">
                    <a:effectLst/>
                    <a:latin typeface="微软雅黑" panose="020B0503020204020204" charset="-122"/>
                    <a:ea typeface="微软雅黑" panose="020B0503020204020204" charset="-122"/>
                  </a:rPr>
                  <a:t>a</a:t>
                </a:r>
                <a:r>
                  <a:rPr lang="en-US" altLang="zh-CN" sz="2400" kern="100" dirty="0">
                    <a:effectLst/>
                    <a:latin typeface="微软雅黑" panose="020B0503020204020204" charset="-122"/>
                    <a:ea typeface="微软雅黑" panose="020B0503020204020204" charset="-122"/>
                  </a:rPr>
                  <a:t>=m</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z</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2h</a:t>
                </a:r>
                <a:r>
                  <a:rPr lang="en-US" altLang="zh-CN" sz="2400" kern="100" baseline="-25000" dirty="0">
                    <a:effectLst/>
                    <a:latin typeface="微软雅黑" panose="020B0503020204020204" charset="-122"/>
                    <a:ea typeface="微软雅黑" panose="020B0503020204020204" charset="-122"/>
                  </a:rPr>
                  <a:t>a</a:t>
                </a:r>
                <a:r>
                  <a:rPr lang="en-US" altLang="zh-CN" sz="2400" kern="100" baseline="30000" dirty="0">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a:t>
                </a:r>
              </a:p>
              <a:p>
                <a:pPr indent="666750" algn="just">
                  <a:lnSpc>
                    <a:spcPct val="150000"/>
                  </a:lnSpc>
                </a:pPr>
                <a:r>
                  <a:rPr lang="en-US" altLang="zh-CN" sz="2400" kern="100" dirty="0" err="1">
                    <a:effectLst/>
                    <a:latin typeface="微软雅黑" panose="020B0503020204020204" charset="-122"/>
                    <a:ea typeface="微软雅黑" panose="020B0503020204020204" charset="-122"/>
                  </a:rPr>
                  <a:t>d</a:t>
                </a:r>
                <a:r>
                  <a:rPr lang="en-US" altLang="zh-CN" sz="2400" kern="100" baseline="-25000" dirty="0" err="1">
                    <a:effectLst/>
                    <a:latin typeface="微软雅黑" panose="020B0503020204020204" charset="-122"/>
                    <a:ea typeface="微软雅黑" panose="020B0503020204020204" charset="-122"/>
                  </a:rPr>
                  <a:t>f</a:t>
                </a:r>
                <a:r>
                  <a:rPr lang="en-US" altLang="zh-CN" sz="2400" kern="100" dirty="0">
                    <a:effectLst/>
                    <a:latin typeface="微软雅黑" panose="020B0503020204020204" charset="-122"/>
                    <a:ea typeface="微软雅黑" panose="020B0503020204020204" charset="-122"/>
                  </a:rPr>
                  <a:t>=d</a:t>
                </a:r>
                <a14:m>
                  <m:oMath xmlns:m="http://schemas.openxmlformats.org/officeDocument/2006/math">
                    <m:r>
                      <a:rPr lang="en-US" altLang="zh-CN" sz="2400" kern="100">
                        <a:effectLst/>
                        <a:latin typeface="Cambria Math" panose="02040503050406030204" pitchFamily="18" charset="0"/>
                        <a:ea typeface="宋体" panose="02010600030101010101" pitchFamily="2" charset="-122"/>
                      </a:rPr>
                      <m:t>∓</m:t>
                    </m:r>
                  </m:oMath>
                </a14:m>
                <a:r>
                  <a:rPr lang="en-US" altLang="zh-CN" sz="2400" kern="100" dirty="0">
                    <a:effectLst/>
                    <a:latin typeface="微软雅黑" panose="020B0503020204020204" charset="-122"/>
                    <a:ea typeface="微软雅黑" panose="020B0503020204020204" charset="-122"/>
                  </a:rPr>
                  <a:t>2hd</a:t>
                </a:r>
                <a:r>
                  <a:rPr lang="en-US" altLang="zh-CN" sz="2400" kern="100" baseline="-25000" dirty="0">
                    <a:effectLst/>
                    <a:latin typeface="微软雅黑" panose="020B0503020204020204" charset="-122"/>
                    <a:ea typeface="微软雅黑" panose="020B0503020204020204" charset="-122"/>
                  </a:rPr>
                  <a:t>f</a:t>
                </a:r>
                <a:r>
                  <a:rPr lang="en-US" altLang="zh-CN" sz="2400" kern="100" dirty="0">
                    <a:effectLst/>
                    <a:latin typeface="微软雅黑" panose="020B0503020204020204" charset="-122"/>
                    <a:ea typeface="微软雅黑" panose="020B0503020204020204" charset="-122"/>
                  </a:rPr>
                  <a:t>=m</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z</a:t>
                </a:r>
                <a14:m>
                  <m:oMath xmlns:m="http://schemas.openxmlformats.org/officeDocument/2006/math">
                    <m:r>
                      <a:rPr lang="en-US" altLang="zh-CN" sz="2400" kern="100">
                        <a:effectLst/>
                        <a:latin typeface="Cambria Math" panose="02040503050406030204" pitchFamily="18" charset="0"/>
                        <a:ea typeface="宋体" panose="02010600030101010101" pitchFamily="2" charset="-122"/>
                      </a:rPr>
                      <m:t>∓</m:t>
                    </m:r>
                  </m:oMath>
                </a14:m>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2h</a:t>
                </a:r>
                <a:r>
                  <a:rPr lang="en-US" altLang="zh-CN" sz="2400" kern="100" baseline="-25000" dirty="0">
                    <a:effectLst/>
                    <a:latin typeface="微软雅黑" panose="020B0503020204020204" charset="-122"/>
                    <a:ea typeface="微软雅黑" panose="020B0503020204020204" charset="-122"/>
                  </a:rPr>
                  <a:t>a</a:t>
                </a:r>
                <a:r>
                  <a:rPr lang="en-US" altLang="zh-CN" sz="2400" kern="100" baseline="30000" dirty="0">
                    <a:effectLst/>
                    <a:latin typeface="微软雅黑" panose="020B0503020204020204" charset="-122"/>
                    <a:ea typeface="微软雅黑" panose="020B0503020204020204" charset="-122"/>
                  </a:rPr>
                  <a:t>*</a:t>
                </a:r>
                <a14:m>
                  <m:oMath xmlns:m="http://schemas.openxmlformats.org/officeDocument/2006/math">
                    <m:r>
                      <a:rPr lang="en-US" altLang="zh-CN" sz="2400" kern="100">
                        <a:effectLst/>
                        <a:latin typeface="Cambria Math" panose="02040503050406030204" pitchFamily="18" charset="0"/>
                        <a:ea typeface="宋体" panose="02010600030101010101" pitchFamily="2" charset="-122"/>
                      </a:rPr>
                      <m:t>∓</m:t>
                    </m:r>
                  </m:oMath>
                </a14:m>
                <a:r>
                  <a:rPr lang="en-US" altLang="zh-CN" sz="2400" kern="100" dirty="0">
                    <a:effectLst/>
                    <a:latin typeface="微软雅黑" panose="020B0503020204020204" charset="-122"/>
                    <a:ea typeface="微软雅黑" panose="020B0503020204020204" charset="-122"/>
                  </a:rPr>
                  <a:t>2c</a:t>
                </a:r>
                <a:r>
                  <a:rPr lang="en-US" altLang="zh-CN" sz="2400" kern="100" baseline="30000" dirty="0">
                    <a:effectLst/>
                    <a:latin typeface="微软雅黑" panose="020B0503020204020204" charset="-122"/>
                    <a:ea typeface="微软雅黑" panose="020B0503020204020204" charset="-122"/>
                  </a:rPr>
                  <a:t>*</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5-7</a:t>
                </a:r>
                <a:r>
                  <a:rPr lang="zh-CN" altLang="zh-CN" sz="2400" kern="100" dirty="0">
                    <a:effectLst/>
                    <a:latin typeface="微软雅黑" panose="020B0503020204020204" charset="-122"/>
                    <a:ea typeface="微软雅黑" panose="020B0503020204020204" charset="-122"/>
                  </a:rPr>
                  <a:t>）</a:t>
                </a:r>
              </a:p>
            </p:txBody>
          </p:sp>
        </mc:Choice>
        <mc:Fallback xmlns="">
          <p:sp>
            <p:nvSpPr>
              <p:cNvPr id="22" name="文本框 21"/>
              <p:cNvSpPr txBox="1">
                <a:spLocks noRot="1" noChangeAspect="1" noMove="1" noResize="1" noEditPoints="1" noAdjustHandles="1" noChangeArrowheads="1" noChangeShapeType="1" noTextEdit="1"/>
              </p:cNvSpPr>
              <p:nvPr/>
            </p:nvSpPr>
            <p:spPr>
              <a:xfrm>
                <a:off x="1695450" y="908402"/>
                <a:ext cx="8658225" cy="5567037"/>
              </a:xfrm>
              <a:prstGeom prst="rect">
                <a:avLst/>
              </a:prstGeom>
              <a:blipFill rotWithShape="1">
                <a:blip r:embed="rId18"/>
                <a:stretch>
                  <a:fillRect t="-6" b="-461"/>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circle(in)">
                                      <p:cBhvr>
                                        <p:cTn id="26"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4" name="文本框 33"/>
          <p:cNvSpPr txBox="1"/>
          <p:nvPr/>
        </p:nvSpPr>
        <p:spPr>
          <a:xfrm>
            <a:off x="1647825" y="851241"/>
            <a:ext cx="9163050" cy="1846659"/>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4</a:t>
            </a:r>
            <a:r>
              <a:rPr lang="zh-CN" altLang="zh-CN" sz="2400" kern="100" dirty="0">
                <a:effectLst/>
                <a:latin typeface="微软雅黑" panose="020B0503020204020204" charset="-122"/>
                <a:ea typeface="微软雅黑" panose="020B0503020204020204" charset="-122"/>
              </a:rPr>
              <a:t>）标准中心距</a:t>
            </a:r>
            <a:r>
              <a:rPr lang="en-US" altLang="zh-CN" sz="2400" kern="100" dirty="0">
                <a:effectLst/>
                <a:latin typeface="微软雅黑" panose="020B0503020204020204" charset="-122"/>
                <a:ea typeface="微软雅黑" panose="020B0503020204020204" charset="-122"/>
              </a:rPr>
              <a:t>a</a:t>
            </a:r>
            <a:r>
              <a:rPr lang="zh-CN" altLang="zh-CN" sz="2400" kern="100" dirty="0">
                <a:effectLst/>
                <a:latin typeface="微软雅黑" panose="020B0503020204020204" charset="-122"/>
                <a:ea typeface="微软雅黑" panose="020B0503020204020204" charset="-122"/>
              </a:rPr>
              <a:t>一对标准渐开线齿轮安装以后，如果两齿轮的分度圆正好互相外切（分度圆与节圆重合），称为标准安装。此时两轮的中心距等于两轮分度圆半径之和，这种中心距称为标准中心距，即</a:t>
            </a:r>
            <a:endParaRPr lang="en-US" altLang="zh-CN" sz="2400" kern="100" dirty="0">
              <a:effectLst/>
              <a:latin typeface="微软雅黑" panose="020B0503020204020204" charset="-122"/>
              <a:ea typeface="微软雅黑" panose="020B0503020204020204" charset="-122"/>
            </a:endParaRPr>
          </a:p>
          <a:p>
            <a:pPr indent="266700" algn="just"/>
            <a:endParaRPr lang="zh-CN" altLang="zh-CN" sz="1800" kern="100" dirty="0">
              <a:effectLst/>
              <a:latin typeface="Times New Roman" panose="02020603050405020304" pitchFamily="18" charset="0"/>
              <a:ea typeface="宋体" panose="02010600030101010101" pitchFamily="2" charset="-122"/>
            </a:endParaRPr>
          </a:p>
        </p:txBody>
      </p:sp>
      <p:pic>
        <p:nvPicPr>
          <p:cNvPr id="45" name="图片 44"/>
          <p:cNvPicPr>
            <a:picLocks noChangeAspect="1"/>
          </p:cNvPicPr>
          <p:nvPr/>
        </p:nvPicPr>
        <p:blipFill>
          <a:blip r:embed="rId18"/>
          <a:stretch>
            <a:fillRect/>
          </a:stretch>
        </p:blipFill>
        <p:spPr>
          <a:xfrm>
            <a:off x="1370013" y="2119597"/>
            <a:ext cx="9561450" cy="1080187"/>
          </a:xfrm>
          <a:prstGeom prst="rect">
            <a:avLst/>
          </a:prstGeom>
        </p:spPr>
      </p:pic>
      <p:sp>
        <p:nvSpPr>
          <p:cNvPr id="50" name="文本框 49"/>
          <p:cNvSpPr txBox="1"/>
          <p:nvPr/>
        </p:nvSpPr>
        <p:spPr>
          <a:xfrm>
            <a:off x="1781175" y="3105834"/>
            <a:ext cx="9029699" cy="2677656"/>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式中有上下运算符，上面符号用于外啮合及外齿轮，下面</a:t>
            </a:r>
            <a:r>
              <a:rPr lang="zh-CN" altLang="zh-CN" sz="2400" kern="100" dirty="0">
                <a:latin typeface="微软雅黑" panose="020B0503020204020204" charset="-122"/>
                <a:ea typeface="微软雅黑" panose="020B0503020204020204" charset="-122"/>
              </a:rPr>
              <a:t>符号用于内啮合及内齿轮。</a:t>
            </a:r>
            <a:endParaRPr lang="en-US" altLang="zh-CN" sz="2400" kern="100" dirty="0">
              <a:latin typeface="微软雅黑" panose="020B0503020204020204" charset="-122"/>
              <a:ea typeface="微软雅黑" panose="020B0503020204020204" charset="-122"/>
            </a:endParaRPr>
          </a:p>
          <a:p>
            <a:pPr indent="266700" algn="just"/>
            <a:r>
              <a:rPr lang="en-US" altLang="zh-CN" sz="2400" kern="100" dirty="0">
                <a:latin typeface="微软雅黑" panose="020B0503020204020204" charset="-122"/>
                <a:ea typeface="微软雅黑" panose="020B0503020204020204" charset="-122"/>
              </a:rPr>
              <a:t>    </a:t>
            </a:r>
            <a:r>
              <a:rPr lang="zh-CN" altLang="zh-CN" sz="2400" kern="100" dirty="0">
                <a:latin typeface="微软雅黑" panose="020B0503020204020204" charset="-122"/>
                <a:ea typeface="微软雅黑" panose="020B0503020204020204" charset="-122"/>
              </a:rPr>
              <a:t>相邻两齿同侧齿廓间沿公法线所量得的距离称为齿轮的法向齿距；相邻两齿同侧齿廓的渐开线起始点之间的基圆弧长称为基圆齿距。根据渐开线的性质</a:t>
            </a:r>
            <a:r>
              <a:rPr lang="en-US" altLang="zh-CN" sz="2400" kern="100" dirty="0">
                <a:latin typeface="微软雅黑" panose="020B0503020204020204" charset="-122"/>
                <a:ea typeface="微软雅黑" panose="020B0503020204020204" charset="-122"/>
              </a:rPr>
              <a:t>(1)</a:t>
            </a:r>
            <a:r>
              <a:rPr lang="zh-CN" altLang="zh-CN" sz="2400" kern="100" dirty="0">
                <a:latin typeface="微软雅黑" panose="020B0503020204020204" charset="-122"/>
                <a:ea typeface="微软雅黑" panose="020B0503020204020204" charset="-122"/>
              </a:rPr>
              <a:t>知，法向齿距和基圆齿距相等，将二者均用</a:t>
            </a:r>
            <a:r>
              <a:rPr lang="en-US" altLang="zh-CN" sz="2400" kern="100" dirty="0">
                <a:latin typeface="微软雅黑" panose="020B0503020204020204" charset="-122"/>
                <a:ea typeface="微软雅黑" panose="020B0503020204020204" charset="-122"/>
              </a:rPr>
              <a:t>Pb</a:t>
            </a:r>
            <a:r>
              <a:rPr lang="zh-CN" altLang="zh-CN" sz="2400" kern="100" dirty="0">
                <a:latin typeface="微软雅黑" panose="020B0503020204020204" charset="-122"/>
                <a:ea typeface="微软雅黑" panose="020B0503020204020204" charset="-122"/>
              </a:rPr>
              <a:t>表示。由齿距的定义和式</a:t>
            </a:r>
            <a:r>
              <a:rPr lang="en-US" altLang="zh-CN" sz="2400" kern="100" dirty="0">
                <a:latin typeface="微软雅黑" panose="020B0503020204020204" charset="-122"/>
                <a:ea typeface="微软雅黑" panose="020B0503020204020204" charset="-122"/>
              </a:rPr>
              <a:t>(5-5)</a:t>
            </a:r>
            <a:r>
              <a:rPr lang="zh-CN" altLang="zh-CN" sz="2400" kern="100" dirty="0">
                <a:latin typeface="微软雅黑" panose="020B0503020204020204" charset="-122"/>
                <a:ea typeface="微软雅黑" panose="020B0503020204020204" charset="-122"/>
              </a:rPr>
              <a:t>可得</a:t>
            </a:r>
          </a:p>
          <a:p>
            <a:pPr indent="266700" algn="just"/>
            <a:endParaRPr lang="zh-CN" altLang="zh-CN" sz="2400" kern="100" dirty="0">
              <a:effectLst/>
              <a:latin typeface="微软雅黑" panose="020B0503020204020204" charset="-122"/>
              <a:ea typeface="微软雅黑" panose="020B0503020204020204" charset="-122"/>
            </a:endParaRPr>
          </a:p>
        </p:txBody>
      </p:sp>
      <p:pic>
        <p:nvPicPr>
          <p:cNvPr id="54" name="图片 53"/>
          <p:cNvPicPr>
            <a:picLocks noChangeAspect="1"/>
          </p:cNvPicPr>
          <p:nvPr/>
        </p:nvPicPr>
        <p:blipFill>
          <a:blip r:embed="rId19"/>
          <a:stretch>
            <a:fillRect/>
          </a:stretch>
        </p:blipFill>
        <p:spPr>
          <a:xfrm>
            <a:off x="1202651" y="5457825"/>
            <a:ext cx="10386319" cy="1173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barn(inVertical)">
                                      <p:cBhvr>
                                        <p:cTn id="26" dur="500"/>
                                        <p:tgtEl>
                                          <p:spTgt spid="34"/>
                                        </p:tgtEl>
                                      </p:cBhvr>
                                    </p:animEffect>
                                  </p:childTnLst>
                                </p:cTn>
                              </p:par>
                              <p:par>
                                <p:cTn id="27" presetID="16" presetClass="entr" presetSubtype="21"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barn(inVertical)">
                                      <p:cBhvr>
                                        <p:cTn id="29" dur="500"/>
                                        <p:tgtEl>
                                          <p:spTgt spid="45"/>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barn(inVertical)">
                                      <p:cBhvr>
                                        <p:cTn id="32" dur="500"/>
                                        <p:tgtEl>
                                          <p:spTgt spid="50"/>
                                        </p:tgtEl>
                                      </p:cBhvr>
                                    </p:animEffect>
                                  </p:childTnLst>
                                </p:cTn>
                              </p:par>
                              <p:par>
                                <p:cTn id="33" presetID="16" presetClass="entr" presetSubtype="21"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barn(inVertical)">
                                      <p:cBhvr>
                                        <p:cTn id="3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4" grpId="0"/>
      <p:bldP spid="5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9" name="文本框 38"/>
          <p:cNvSpPr txBox="1"/>
          <p:nvPr/>
        </p:nvSpPr>
        <p:spPr>
          <a:xfrm>
            <a:off x="1962000" y="817245"/>
            <a:ext cx="9163200" cy="3046988"/>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4.</a:t>
            </a:r>
            <a:r>
              <a:rPr lang="zh-CN" altLang="zh-CN" sz="2400" kern="100" dirty="0">
                <a:effectLst/>
                <a:latin typeface="微软雅黑" panose="020B0503020204020204" charset="-122"/>
                <a:ea typeface="微软雅黑" panose="020B0503020204020204" charset="-122"/>
              </a:rPr>
              <a:t>渐开线直齿圆柱齿轮的啮合条件</a:t>
            </a:r>
          </a:p>
          <a:p>
            <a:pPr indent="266700" algn="just">
              <a:tabLst>
                <a:tab pos="487045" algn="l"/>
              </a:tabLst>
            </a:pP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）正确啮合条件</a:t>
            </a:r>
          </a:p>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为保证两齿轮能正确啮合，即两对齿廓均在啮合线上相切接触，两轮齿间不产生间隙或卡住，必须使两齿轮的法向齿距相等，即</a:t>
            </a:r>
          </a:p>
          <a:p>
            <a:pPr indent="1466850" algn="just"/>
            <a:r>
              <a:rPr lang="en-US" altLang="zh-CN" sz="2400" kern="100" dirty="0">
                <a:effectLst/>
                <a:latin typeface="微软雅黑" panose="020B0503020204020204" charset="-122"/>
                <a:ea typeface="微软雅黑" panose="020B0503020204020204" charset="-122"/>
              </a:rPr>
              <a:t>P</a:t>
            </a:r>
            <a:r>
              <a:rPr lang="en-US" altLang="zh-CN" sz="2400" kern="100" baseline="-25000" dirty="0">
                <a:effectLst/>
                <a:latin typeface="微软雅黑" panose="020B0503020204020204" charset="-122"/>
                <a:ea typeface="微软雅黑" panose="020B0503020204020204" charset="-122"/>
              </a:rPr>
              <a:t>b1</a:t>
            </a:r>
            <a:r>
              <a:rPr lang="en-US" altLang="zh-CN" sz="2400" kern="100" dirty="0">
                <a:effectLst/>
                <a:latin typeface="微软雅黑" panose="020B0503020204020204" charset="-122"/>
                <a:ea typeface="微软雅黑" panose="020B0503020204020204" charset="-122"/>
              </a:rPr>
              <a:t>=P</a:t>
            </a:r>
            <a:r>
              <a:rPr lang="en-US" altLang="zh-CN" sz="2400" kern="100" baseline="-25000" dirty="0">
                <a:effectLst/>
                <a:latin typeface="微软雅黑" panose="020B0503020204020204" charset="-122"/>
                <a:ea typeface="微软雅黑" panose="020B0503020204020204" charset="-122"/>
              </a:rPr>
              <a:t>b2</a:t>
            </a:r>
            <a:endParaRPr lang="zh-CN" altLang="zh-CN" sz="2400" kern="100" dirty="0">
              <a:effectLst/>
              <a:latin typeface="微软雅黑" panose="020B0503020204020204" charset="-122"/>
              <a:ea typeface="微软雅黑" panose="020B0503020204020204" charset="-122"/>
            </a:endParaRPr>
          </a:p>
          <a:p>
            <a:pPr indent="266700" algn="just"/>
            <a:r>
              <a:rPr lang="zh-CN" altLang="zh-CN" sz="2400" kern="100" dirty="0">
                <a:effectLst/>
                <a:latin typeface="微软雅黑" panose="020B0503020204020204" charset="-122"/>
                <a:ea typeface="微软雅黑" panose="020B0503020204020204" charset="-122"/>
              </a:rPr>
              <a:t>将式</a:t>
            </a:r>
            <a:r>
              <a:rPr lang="en-US" altLang="zh-CN" sz="2400" kern="100" dirty="0">
                <a:effectLst/>
                <a:latin typeface="微软雅黑" panose="020B0503020204020204" charset="-122"/>
                <a:ea typeface="微软雅黑" panose="020B0503020204020204" charset="-122"/>
              </a:rPr>
              <a:t>(5-9)</a:t>
            </a:r>
            <a:r>
              <a:rPr lang="zh-CN" altLang="zh-CN" sz="2400" kern="100" dirty="0">
                <a:effectLst/>
                <a:latin typeface="微软雅黑" panose="020B0503020204020204" charset="-122"/>
                <a:ea typeface="微软雅黑" panose="020B0503020204020204" charset="-122"/>
              </a:rPr>
              <a:t>代入上式可得：</a:t>
            </a:r>
            <a:r>
              <a:rPr lang="en-US" altLang="zh-CN" sz="2400" kern="100" dirty="0">
                <a:solidFill>
                  <a:srgbClr val="FF0000"/>
                </a:solidFill>
                <a:effectLst/>
                <a:latin typeface="微软雅黑" panose="020B0503020204020204" charset="-122"/>
                <a:ea typeface="微软雅黑" panose="020B0503020204020204" charset="-122"/>
              </a:rPr>
              <a:t>m</a:t>
            </a:r>
            <a:r>
              <a:rPr lang="en-US" altLang="zh-CN" sz="2400" kern="100" baseline="-25000" dirty="0">
                <a:solidFill>
                  <a:srgbClr val="FF0000"/>
                </a:solidFill>
                <a:effectLst/>
                <a:latin typeface="微软雅黑" panose="020B0503020204020204" charset="-122"/>
                <a:ea typeface="微软雅黑" panose="020B0503020204020204" charset="-122"/>
              </a:rPr>
              <a:t>1</a:t>
            </a:r>
            <a:r>
              <a:rPr lang="en-US" altLang="zh-CN" sz="2400" kern="100" dirty="0">
                <a:solidFill>
                  <a:srgbClr val="FF0000"/>
                </a:solidFill>
                <a:effectLst/>
                <a:latin typeface="微软雅黑" panose="020B0503020204020204" charset="-122"/>
                <a:ea typeface="微软雅黑" panose="020B0503020204020204" charset="-122"/>
              </a:rPr>
              <a:t>cosα</a:t>
            </a:r>
            <a:r>
              <a:rPr lang="en-US" altLang="zh-CN" sz="2400" kern="100" baseline="-25000" dirty="0">
                <a:solidFill>
                  <a:srgbClr val="FF0000"/>
                </a:solidFill>
                <a:effectLst/>
                <a:latin typeface="微软雅黑" panose="020B0503020204020204" charset="-122"/>
                <a:ea typeface="微软雅黑" panose="020B0503020204020204" charset="-122"/>
              </a:rPr>
              <a:t>1</a:t>
            </a:r>
            <a:r>
              <a:rPr lang="en-US" altLang="zh-CN" sz="2400" kern="100" dirty="0">
                <a:solidFill>
                  <a:srgbClr val="FF0000"/>
                </a:solidFill>
                <a:effectLst/>
                <a:latin typeface="微软雅黑" panose="020B0503020204020204" charset="-122"/>
                <a:ea typeface="微软雅黑" panose="020B0503020204020204" charset="-122"/>
              </a:rPr>
              <a:t>=m</a:t>
            </a:r>
            <a:r>
              <a:rPr lang="en-US" altLang="zh-CN" sz="2400" kern="100" baseline="-25000" dirty="0">
                <a:solidFill>
                  <a:srgbClr val="FF0000"/>
                </a:solidFill>
                <a:effectLst/>
                <a:latin typeface="微软雅黑" panose="020B0503020204020204" charset="-122"/>
                <a:ea typeface="微软雅黑" panose="020B0503020204020204" charset="-122"/>
              </a:rPr>
              <a:t>2</a:t>
            </a:r>
            <a:r>
              <a:rPr lang="en-US" altLang="zh-CN" sz="2400" kern="100" dirty="0">
                <a:solidFill>
                  <a:srgbClr val="FF0000"/>
                </a:solidFill>
                <a:effectLst/>
                <a:latin typeface="微软雅黑" panose="020B0503020204020204" charset="-122"/>
                <a:ea typeface="微软雅黑" panose="020B0503020204020204" charset="-122"/>
              </a:rPr>
              <a:t>cosα</a:t>
            </a:r>
            <a:r>
              <a:rPr lang="en-US" altLang="zh-CN" sz="2400" kern="100" baseline="-25000" dirty="0">
                <a:solidFill>
                  <a:srgbClr val="FF0000"/>
                </a:solidFill>
                <a:effectLst/>
                <a:latin typeface="微软雅黑" panose="020B0503020204020204" charset="-122"/>
                <a:ea typeface="微软雅黑" panose="020B0503020204020204" charset="-122"/>
              </a:rPr>
              <a:t>2</a:t>
            </a:r>
            <a:endParaRPr lang="zh-CN" altLang="zh-CN" sz="2400" kern="100" dirty="0">
              <a:solidFill>
                <a:srgbClr val="FF0000"/>
              </a:solidFill>
              <a:effectLst/>
              <a:latin typeface="微软雅黑" panose="020B0503020204020204" charset="-122"/>
              <a:ea typeface="微软雅黑" panose="020B0503020204020204" charset="-122"/>
            </a:endParaRPr>
          </a:p>
          <a:p>
            <a:pPr indent="266700" algn="just"/>
            <a:r>
              <a:rPr lang="zh-CN" altLang="zh-CN" sz="2400" kern="100" dirty="0">
                <a:effectLst/>
                <a:latin typeface="微软雅黑" panose="020B0503020204020204" charset="-122"/>
                <a:ea typeface="微软雅黑" panose="020B0503020204020204" charset="-122"/>
              </a:rPr>
              <a:t>由于齿轮的模数和压力角都已标准化，所以要满足上式应使</a:t>
            </a:r>
          </a:p>
          <a:p>
            <a:pPr indent="1733550" algn="just"/>
            <a:r>
              <a:rPr lang="en-US" altLang="zh-CN" sz="2400" kern="100" dirty="0">
                <a:effectLst/>
                <a:latin typeface="微软雅黑" panose="020B0503020204020204" charset="-122"/>
                <a:ea typeface="微软雅黑" panose="020B0503020204020204" charset="-122"/>
              </a:rPr>
              <a:t>m</a:t>
            </a:r>
            <a:r>
              <a:rPr lang="en-US" altLang="zh-CN" sz="2400" kern="100" baseline="-25000" dirty="0">
                <a:effectLst/>
                <a:latin typeface="微软雅黑" panose="020B0503020204020204" charset="-122"/>
                <a:ea typeface="微软雅黑" panose="020B0503020204020204" charset="-122"/>
              </a:rPr>
              <a:t>1</a:t>
            </a:r>
            <a:r>
              <a:rPr lang="en-US" altLang="zh-CN" sz="2400" kern="100" dirty="0">
                <a:effectLst/>
                <a:latin typeface="微软雅黑" panose="020B0503020204020204" charset="-122"/>
                <a:ea typeface="微软雅黑" panose="020B0503020204020204" charset="-122"/>
              </a:rPr>
              <a:t>=m</a:t>
            </a:r>
            <a:r>
              <a:rPr lang="en-US" altLang="zh-CN" sz="2400" kern="100" baseline="-25000" dirty="0">
                <a:effectLst/>
                <a:latin typeface="微软雅黑" panose="020B0503020204020204" charset="-122"/>
                <a:ea typeface="微软雅黑" panose="020B0503020204020204" charset="-122"/>
              </a:rPr>
              <a:t>2</a:t>
            </a:r>
            <a:r>
              <a:rPr lang="en-US" altLang="zh-CN" sz="2400" kern="100" dirty="0">
                <a:effectLst/>
                <a:latin typeface="微软雅黑" panose="020B0503020204020204" charset="-122"/>
                <a:ea typeface="微软雅黑" panose="020B0503020204020204" charset="-122"/>
              </a:rPr>
              <a:t>=m   α</a:t>
            </a:r>
            <a:r>
              <a:rPr lang="en-US" altLang="zh-CN" sz="2400" kern="100" baseline="-25000" dirty="0">
                <a:effectLst/>
                <a:latin typeface="微软雅黑" panose="020B0503020204020204" charset="-122"/>
                <a:ea typeface="微软雅黑" panose="020B0503020204020204" charset="-122"/>
              </a:rPr>
              <a:t>1</a:t>
            </a:r>
            <a:r>
              <a:rPr lang="en-US" altLang="zh-CN" sz="2400" kern="100" dirty="0">
                <a:effectLst/>
                <a:latin typeface="微软雅黑" panose="020B0503020204020204" charset="-122"/>
                <a:ea typeface="微软雅黑" panose="020B0503020204020204" charset="-122"/>
              </a:rPr>
              <a:t>=α</a:t>
            </a:r>
            <a:r>
              <a:rPr lang="en-US" altLang="zh-CN" sz="2400" kern="100" baseline="-25000" dirty="0">
                <a:effectLst/>
                <a:latin typeface="微软雅黑" panose="020B0503020204020204" charset="-122"/>
                <a:ea typeface="微软雅黑" panose="020B0503020204020204" charset="-122"/>
              </a:rPr>
              <a:t>2</a:t>
            </a:r>
            <a:r>
              <a:rPr lang="en-US" altLang="zh-CN" sz="2400" kern="100" dirty="0">
                <a:effectLst/>
                <a:latin typeface="微软雅黑" panose="020B0503020204020204" charset="-122"/>
                <a:ea typeface="微软雅黑" panose="020B0503020204020204" charset="-122"/>
              </a:rPr>
              <a:t>=α                 (5-10)</a:t>
            </a:r>
            <a:endParaRPr lang="zh-CN" altLang="zh-CN" sz="2400" kern="100" dirty="0">
              <a:effectLst/>
              <a:latin typeface="微软雅黑" panose="020B0503020204020204" charset="-122"/>
              <a:ea typeface="微软雅黑" panose="020B0503020204020204" charset="-122"/>
            </a:endParaRPr>
          </a:p>
        </p:txBody>
      </p:sp>
      <p:sp>
        <p:nvSpPr>
          <p:cNvPr id="58" name="文本框 57"/>
          <p:cNvSpPr txBox="1"/>
          <p:nvPr/>
        </p:nvSpPr>
        <p:spPr>
          <a:xfrm>
            <a:off x="1962000" y="4241997"/>
            <a:ext cx="9525150" cy="830997"/>
          </a:xfrm>
          <a:prstGeom prst="rect">
            <a:avLst/>
          </a:prstGeom>
          <a:noFill/>
        </p:spPr>
        <p:txBody>
          <a:bodyPr wrap="square">
            <a:spAutoFit/>
          </a:bodyPr>
          <a:lstStyle/>
          <a:p>
            <a:pPr indent="266700" algn="just"/>
            <a:r>
              <a:rPr lang="zh-CN" altLang="zh-CN" sz="2400" kern="100" dirty="0">
                <a:effectLst/>
                <a:latin typeface="微软雅黑" panose="020B0503020204020204" charset="-122"/>
                <a:ea typeface="微软雅黑" panose="020B0503020204020204" charset="-122"/>
              </a:rPr>
              <a:t>正确啮合条件是：两轮的模数和压力角应分别相等。</a:t>
            </a:r>
          </a:p>
          <a:p>
            <a:pPr indent="266700" algn="just"/>
            <a:r>
              <a:rPr lang="zh-CN" altLang="zh-CN" sz="2400" kern="100" dirty="0">
                <a:effectLst/>
                <a:latin typeface="微软雅黑" panose="020B0503020204020204" charset="-122"/>
                <a:ea typeface="微软雅黑" panose="020B0503020204020204" charset="-122"/>
              </a:rPr>
              <a:t>根据正确啮合条件，一对渐开线齿轮的传动比公式可以写为</a:t>
            </a:r>
          </a:p>
        </p:txBody>
      </p:sp>
      <p:pic>
        <p:nvPicPr>
          <p:cNvPr id="60" name="图片 59"/>
          <p:cNvPicPr>
            <a:picLocks noChangeAspect="1"/>
          </p:cNvPicPr>
          <p:nvPr/>
        </p:nvPicPr>
        <p:blipFill>
          <a:blip r:embed="rId18"/>
          <a:stretch>
            <a:fillRect/>
          </a:stretch>
        </p:blipFill>
        <p:spPr>
          <a:xfrm>
            <a:off x="2494188" y="5219209"/>
            <a:ext cx="7733412" cy="978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barn(inVertical)">
                                      <p:cBhvr>
                                        <p:cTn id="31" dur="500"/>
                                        <p:tgtEl>
                                          <p:spTgt spid="6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barn(inVertical)">
                                      <p:cBhvr>
                                        <p:cTn id="3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9" grpId="0"/>
      <p:bldP spid="5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39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0" name="文本框 99"/>
          <p:cNvSpPr txBox="1"/>
          <p:nvPr/>
        </p:nvSpPr>
        <p:spPr>
          <a:xfrm>
            <a:off x="1015365" y="942340"/>
            <a:ext cx="10204450" cy="5367020"/>
          </a:xfrm>
          <a:prstGeom prst="rect">
            <a:avLst/>
          </a:prstGeom>
          <a:noFill/>
          <a:ln w="9525">
            <a:noFill/>
          </a:ln>
        </p:spPr>
        <p:txBody>
          <a:bodyPr wrap="square">
            <a:spAutoFit/>
          </a:bodyPr>
          <a:lstStyle/>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（2）连续啮合条件</a:t>
            </a:r>
          </a:p>
          <a:p>
            <a:pPr indent="26670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把一个齿轮每个齿每次参加啮合的时间之和与这个齿轮转动一圈所需的时间之比称为齿轮传动的重合度，用ε表示。</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故渐开线齿轮连续传动的条件为</a:t>
            </a:r>
            <a:r>
              <a:rPr lang="en-US" altLang="zh-CN" sz="2400" b="0" dirty="0">
                <a:latin typeface="微软雅黑" panose="020B0503020204020204" charset="-122"/>
                <a:ea typeface="微软雅黑" panose="020B0503020204020204" charset="-122"/>
                <a:cs typeface="微软雅黑" panose="020B0503020204020204" charset="-122"/>
              </a:rPr>
              <a:t>     </a:t>
            </a:r>
            <a:r>
              <a:rPr lang="en-US" sz="2400" b="0" dirty="0">
                <a:latin typeface="微软雅黑" panose="020B0503020204020204" charset="-122"/>
                <a:ea typeface="微软雅黑" panose="020B0503020204020204" charset="-122"/>
                <a:cs typeface="微软雅黑" panose="020B0503020204020204" charset="-122"/>
              </a:rPr>
              <a:t>ε≥1 </a:t>
            </a:r>
            <a:endParaRPr lang="zh-CN" sz="24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ε越大，意味着多对轮齿同时参与啮合的时间越长，每对轮齿承受的载荷就越小，齿轮传动也越平稳。</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对于标准齿轮，ε的大小主要与齿轮的齿数有关，齿数越多，ε越大。直齿圆柱齿轮传动的最大重合度ε=1.982，即直齿圆柱齿轮传动不可能始终保持两对轮齿同时啮合。</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理论上只要ε=1就能保证连续传动，但因齿轮有制造和安装等误差，实际应使ε&gt;l。一般机械中常取ε≥1</a:t>
            </a:r>
            <a:r>
              <a:rPr lang="en-US" sz="2400" b="0" dirty="0">
                <a:latin typeface="微软雅黑" panose="020B0503020204020204" charset="-122"/>
                <a:ea typeface="微软雅黑" panose="020B0503020204020204" charset="-122"/>
                <a:cs typeface="微软雅黑" panose="020B0503020204020204" charset="-122"/>
              </a:rPr>
              <a:t>.</a:t>
            </a:r>
            <a:r>
              <a:rPr lang="zh-CN" sz="2400" b="0" dirty="0">
                <a:latin typeface="微软雅黑" panose="020B0503020204020204" charset="-122"/>
                <a:ea typeface="微软雅黑" panose="020B0503020204020204" charset="-122"/>
                <a:cs typeface="微软雅黑" panose="020B0503020204020204" charset="-122"/>
              </a:rPr>
              <a:t>1～1</a:t>
            </a:r>
            <a:r>
              <a:rPr lang="en-US" sz="2400" b="0" dirty="0">
                <a:latin typeface="微软雅黑" panose="020B0503020204020204" charset="-122"/>
                <a:ea typeface="微软雅黑" panose="020B0503020204020204" charset="-122"/>
                <a:cs typeface="微软雅黑" panose="020B0503020204020204" charset="-122"/>
              </a:rPr>
              <a:t>.</a:t>
            </a:r>
            <a:r>
              <a:rPr lang="zh-CN" sz="2400" b="0" dirty="0">
                <a:latin typeface="微软雅黑" panose="020B0503020204020204" charset="-122"/>
                <a:ea typeface="微软雅黑" panose="020B0503020204020204" charset="-122"/>
                <a:cs typeface="微软雅黑" panose="020B0503020204020204" charset="-122"/>
              </a:rPr>
              <a:t>4。</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circle(in)">
                                      <p:cBhvr>
                                        <p:cTn id="26"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628532" y="105410"/>
            <a:ext cx="6646755"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项目五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工程常用机械传动方式识别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学习目标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横卷形 3"/>
          <p:cNvSpPr/>
          <p:nvPr/>
        </p:nvSpPr>
        <p:spPr>
          <a:xfrm>
            <a:off x="1573704" y="626035"/>
            <a:ext cx="10180146" cy="6000316"/>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nSpc>
                <a:spcPts val="3000"/>
              </a:lnSpc>
            </a:pPr>
            <a:r>
              <a:rPr lang="en-US" altLang="zh-CN" dirty="0"/>
              <a:t>1.</a:t>
            </a:r>
            <a:r>
              <a:rPr lang="zh-CN" altLang="zh-CN" sz="2000" dirty="0">
                <a:solidFill>
                  <a:srgbClr val="FFFF00"/>
                </a:solidFill>
                <a:latin typeface="+mn-ea"/>
              </a:rPr>
              <a:t>掌握带传动的类型、特点以及带传动的张紧形式和维护方式；</a:t>
            </a:r>
          </a:p>
          <a:p>
            <a:pPr>
              <a:lnSpc>
                <a:spcPts val="3000"/>
              </a:lnSpc>
            </a:pPr>
            <a:r>
              <a:rPr lang="en-US" altLang="zh-CN" sz="2000" dirty="0">
                <a:solidFill>
                  <a:srgbClr val="FFFF00"/>
                </a:solidFill>
                <a:latin typeface="+mn-ea"/>
              </a:rPr>
              <a:t>2.</a:t>
            </a:r>
            <a:r>
              <a:rPr lang="zh-CN" altLang="zh-CN" sz="2000" dirty="0">
                <a:solidFill>
                  <a:srgbClr val="FFFF00"/>
                </a:solidFill>
                <a:latin typeface="+mn-ea"/>
              </a:rPr>
              <a:t>掌握链传动的应用条件、运动特性及失效形式以及链传动的润滑维护；</a:t>
            </a:r>
          </a:p>
          <a:p>
            <a:pPr>
              <a:lnSpc>
                <a:spcPts val="3000"/>
              </a:lnSpc>
            </a:pPr>
            <a:r>
              <a:rPr lang="en-US" altLang="zh-CN" sz="2000" dirty="0">
                <a:solidFill>
                  <a:srgbClr val="FFFF00"/>
                </a:solidFill>
                <a:latin typeface="+mn-ea"/>
              </a:rPr>
              <a:t>3.</a:t>
            </a:r>
            <a:r>
              <a:rPr lang="zh-CN" altLang="zh-CN" sz="2000" dirty="0">
                <a:solidFill>
                  <a:srgbClr val="FFFF00"/>
                </a:solidFill>
                <a:latin typeface="+mn-ea"/>
              </a:rPr>
              <a:t>了解齿轮的基本参数，掌握齿轮使用、失效形式及齿轮常用材料；</a:t>
            </a:r>
          </a:p>
          <a:p>
            <a:pPr>
              <a:lnSpc>
                <a:spcPts val="3000"/>
              </a:lnSpc>
            </a:pPr>
            <a:r>
              <a:rPr lang="en-US" altLang="zh-CN" sz="2000" dirty="0">
                <a:solidFill>
                  <a:srgbClr val="FFFF00"/>
                </a:solidFill>
                <a:latin typeface="+mn-ea"/>
              </a:rPr>
              <a:t>4.</a:t>
            </a:r>
            <a:r>
              <a:rPr lang="zh-CN" altLang="zh-CN" sz="2000" dirty="0">
                <a:solidFill>
                  <a:srgbClr val="FFFF00"/>
                </a:solidFill>
                <a:latin typeface="+mn-ea"/>
              </a:rPr>
              <a:t>了解蜗轮蜗杆的相关知识；</a:t>
            </a:r>
          </a:p>
          <a:p>
            <a:pPr>
              <a:lnSpc>
                <a:spcPts val="3000"/>
              </a:lnSpc>
            </a:pPr>
            <a:r>
              <a:rPr lang="en-US" altLang="zh-CN" sz="2000" dirty="0">
                <a:solidFill>
                  <a:srgbClr val="FFFF00"/>
                </a:solidFill>
                <a:latin typeface="+mn-ea"/>
              </a:rPr>
              <a:t>5.</a:t>
            </a:r>
            <a:r>
              <a:rPr lang="zh-CN" altLang="zh-CN" sz="2000" dirty="0">
                <a:solidFill>
                  <a:srgbClr val="FFFF00"/>
                </a:solidFill>
                <a:latin typeface="+mn-ea"/>
              </a:rPr>
              <a:t>掌握工程上常用轴系零件的结构和强度计算要求；</a:t>
            </a:r>
          </a:p>
          <a:p>
            <a:pPr>
              <a:lnSpc>
                <a:spcPts val="3000"/>
              </a:lnSpc>
            </a:pPr>
            <a:r>
              <a:rPr lang="en-US" altLang="zh-CN" sz="2000" dirty="0">
                <a:solidFill>
                  <a:srgbClr val="FFFF00"/>
                </a:solidFill>
                <a:latin typeface="+mn-ea"/>
              </a:rPr>
              <a:t>6.</a:t>
            </a:r>
            <a:r>
              <a:rPr lang="zh-CN" altLang="zh-CN" sz="2000" dirty="0">
                <a:solidFill>
                  <a:srgbClr val="FFFF00"/>
                </a:solidFill>
                <a:latin typeface="+mn-ea"/>
              </a:rPr>
              <a:t>掌握滚动轴承和滑动轴承的结构、分类、失效形式、安装及润滑等要求及注意事项；</a:t>
            </a:r>
          </a:p>
          <a:p>
            <a:pPr>
              <a:lnSpc>
                <a:spcPts val="3000"/>
              </a:lnSpc>
            </a:pPr>
            <a:r>
              <a:rPr lang="en-US" altLang="zh-CN" sz="2000" dirty="0">
                <a:solidFill>
                  <a:srgbClr val="FFFF00"/>
                </a:solidFill>
                <a:latin typeface="+mn-ea"/>
              </a:rPr>
              <a:t>7.</a:t>
            </a:r>
            <a:r>
              <a:rPr lang="zh-CN" altLang="zh-CN" sz="2000" dirty="0">
                <a:solidFill>
                  <a:srgbClr val="FFFF00"/>
                </a:solidFill>
                <a:latin typeface="+mn-ea"/>
              </a:rPr>
              <a:t>掌握滑动轴承的类型、特点和应用、</a:t>
            </a:r>
            <a:r>
              <a:rPr lang="en-US" altLang="zh-CN" sz="2000" dirty="0">
                <a:solidFill>
                  <a:srgbClr val="FFFF00"/>
                </a:solidFill>
                <a:latin typeface="+mn-ea"/>
              </a:rPr>
              <a:t>.</a:t>
            </a:r>
            <a:r>
              <a:rPr lang="zh-CN" altLang="zh-CN" sz="2000" dirty="0">
                <a:solidFill>
                  <a:srgbClr val="FFFF00"/>
                </a:solidFill>
                <a:latin typeface="+mn-ea"/>
              </a:rPr>
              <a:t>轴瓦的结构、及滑动轴承的润滑；</a:t>
            </a:r>
          </a:p>
          <a:p>
            <a:pPr>
              <a:lnSpc>
                <a:spcPts val="3000"/>
              </a:lnSpc>
            </a:pPr>
            <a:r>
              <a:rPr lang="en-US" altLang="zh-CN" sz="2000" dirty="0">
                <a:solidFill>
                  <a:srgbClr val="FFFF00"/>
                </a:solidFill>
                <a:latin typeface="+mn-ea"/>
              </a:rPr>
              <a:t>8.</a:t>
            </a:r>
            <a:r>
              <a:rPr lang="zh-CN" altLang="zh-CN" sz="2000" dirty="0">
                <a:solidFill>
                  <a:srgbClr val="FFFF00"/>
                </a:solidFill>
                <a:latin typeface="+mn-ea"/>
              </a:rPr>
              <a:t>认知螺纹连接、轴毂联接、联轴器和离合器、弹簧的相关知识和应用。</a:t>
            </a:r>
          </a:p>
          <a:p>
            <a:pPr>
              <a:lnSpc>
                <a:spcPts val="3000"/>
              </a:lnSpc>
            </a:pPr>
            <a:r>
              <a:rPr lang="en-US" altLang="zh-CN" sz="2000" dirty="0">
                <a:solidFill>
                  <a:srgbClr val="FFFF00"/>
                </a:solidFill>
                <a:latin typeface="+mn-ea"/>
              </a:rPr>
              <a:t>9.</a:t>
            </a:r>
            <a:r>
              <a:rPr lang="zh-CN" altLang="zh-CN" sz="2000" dirty="0">
                <a:solidFill>
                  <a:srgbClr val="FFFF00"/>
                </a:solidFill>
                <a:latin typeface="+mn-ea"/>
              </a:rPr>
              <a:t>通过完成本项目的学习，使学生能够切当选用机械传动方式，逐步提升简单机械传动方式结构设计的能力。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arn(inVertic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0" name="文本框 99"/>
          <p:cNvSpPr txBox="1"/>
          <p:nvPr/>
        </p:nvSpPr>
        <p:spPr>
          <a:xfrm>
            <a:off x="1611630" y="942340"/>
            <a:ext cx="8968740" cy="2009775"/>
          </a:xfrm>
          <a:prstGeom prst="rect">
            <a:avLst/>
          </a:prstGeom>
          <a:noFill/>
          <a:ln w="9525">
            <a:noFill/>
          </a:ln>
        </p:spPr>
        <p:txBody>
          <a:bodyPr wrap="square">
            <a:spAutoFit/>
          </a:bodyPr>
          <a:lstStyle/>
          <a:p>
            <a:pPr indent="266700">
              <a:lnSpc>
                <a:spcPct val="130000"/>
              </a:lnSpc>
              <a:spcBef>
                <a:spcPts val="0"/>
              </a:spcBef>
              <a:spcAft>
                <a:spcPts val="0"/>
              </a:spcAft>
            </a:pPr>
            <a:r>
              <a:rPr lang="en-US" sz="2400" b="0" dirty="0">
                <a:latin typeface="微软雅黑" panose="020B0503020204020204" charset="-122"/>
                <a:ea typeface="微软雅黑" panose="020B0503020204020204" charset="-122"/>
                <a:cs typeface="微软雅黑" panose="020B0503020204020204" charset="-122"/>
              </a:rPr>
              <a:t>5.</a:t>
            </a:r>
            <a:r>
              <a:rPr lang="zh-CN" sz="2400" b="0" dirty="0">
                <a:latin typeface="微软雅黑" panose="020B0503020204020204" charset="-122"/>
                <a:ea typeface="微软雅黑" panose="020B0503020204020204" charset="-122"/>
                <a:cs typeface="微软雅黑" panose="020B0503020204020204" charset="-122"/>
              </a:rPr>
              <a:t>根切现象、最少齿数和变位齿轮的概念</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（1）齿轮加工方法简介</a:t>
            </a:r>
          </a:p>
          <a:p>
            <a:pPr indent="266700">
              <a:lnSpc>
                <a:spcPct val="130000"/>
              </a:lnSpc>
              <a:spcBef>
                <a:spcPts val="0"/>
              </a:spcBef>
              <a:spcAft>
                <a:spcPts val="0"/>
              </a:spcAft>
            </a:pPr>
            <a:r>
              <a:rPr lang="zh-CN" altLang="en-US" sz="2400" b="0" dirty="0">
                <a:latin typeface="微软雅黑" panose="020B0503020204020204" charset="-122"/>
                <a:ea typeface="微软雅黑" panose="020B0503020204020204" charset="-122"/>
                <a:cs typeface="微软雅黑" panose="020B0503020204020204" charset="-122"/>
              </a:rPr>
              <a:t>渐开线齿轮轮齿的加工方法很多，常用的方法是切削加工。按加工原理的不同，切削加工又分为仿形法和展成法。</a:t>
            </a:r>
          </a:p>
        </p:txBody>
      </p:sp>
      <p:pic>
        <p:nvPicPr>
          <p:cNvPr id="22" name="图片 21"/>
          <p:cNvPicPr/>
          <p:nvPr/>
        </p:nvPicPr>
        <p:blipFill>
          <a:blip r:embed="rId18"/>
          <a:stretch>
            <a:fillRect/>
          </a:stretch>
        </p:blipFill>
        <p:spPr>
          <a:xfrm>
            <a:off x="8959850" y="2827020"/>
            <a:ext cx="2825115" cy="2458085"/>
          </a:xfrm>
          <a:prstGeom prst="rect">
            <a:avLst/>
          </a:prstGeom>
          <a:noFill/>
          <a:ln w="9525">
            <a:noFill/>
          </a:ln>
        </p:spPr>
      </p:pic>
      <p:sp>
        <p:nvSpPr>
          <p:cNvPr id="101" name="文本框 100"/>
          <p:cNvSpPr txBox="1"/>
          <p:nvPr/>
        </p:nvSpPr>
        <p:spPr>
          <a:xfrm>
            <a:off x="1376680" y="3085465"/>
            <a:ext cx="7074535" cy="2968625"/>
          </a:xfrm>
          <a:prstGeom prst="rect">
            <a:avLst/>
          </a:prstGeom>
          <a:noFill/>
          <a:ln w="9525">
            <a:noFill/>
          </a:ln>
        </p:spPr>
        <p:txBody>
          <a:bodyPr wrap="square">
            <a:spAutoFit/>
          </a:bodyPr>
          <a:lstStyle/>
          <a:p>
            <a:pPr indent="0">
              <a:lnSpc>
                <a:spcPct val="130000"/>
              </a:lnSpc>
              <a:spcBef>
                <a:spcPts val="0"/>
              </a:spcBef>
              <a:spcAft>
                <a:spcPts val="0"/>
              </a:spcAft>
            </a:pPr>
            <a:r>
              <a:rPr lang="zh-CN" sz="2400" dirty="0">
                <a:latin typeface="微软雅黑" panose="020B0503020204020204" charset="-122"/>
                <a:ea typeface="微软雅黑" panose="020B0503020204020204" charset="-122"/>
                <a:cs typeface="微软雅黑" panose="020B0503020204020204" charset="-122"/>
                <a:sym typeface="+mn-ea"/>
              </a:rPr>
              <a:t>（2）根切现象和最少齿数</a:t>
            </a:r>
            <a:endParaRPr lang="zh-CN" altLang="en-US" sz="2400" b="0" dirty="0">
              <a:latin typeface="微软雅黑" panose="020B0503020204020204" charset="-122"/>
              <a:ea typeface="微软雅黑" panose="020B0503020204020204" charset="-122"/>
              <a:cs typeface="微软雅黑" panose="020B0503020204020204" charset="-122"/>
            </a:endParaRPr>
          </a:p>
          <a:p>
            <a:pPr indent="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用展成法加工齿轮时，如果齿轮的齿数太少，则齿轮毛坯的渐开线齿廓根部会被刀具的齿顶切去一部分，这种现象</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称为根切</a:t>
            </a:r>
            <a:r>
              <a:rPr lang="zh-CN" sz="2400" b="0" dirty="0">
                <a:latin typeface="微软雅黑" panose="020B0503020204020204" charset="-122"/>
                <a:ea typeface="微软雅黑" panose="020B0503020204020204" charset="-122"/>
                <a:cs typeface="微软雅黑" panose="020B0503020204020204" charset="-122"/>
              </a:rPr>
              <a:t>。</a:t>
            </a:r>
          </a:p>
          <a:p>
            <a:pPr indent="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为了避免发生根切现象，标准直齿圆柱齿轮的齿数不能少于17。</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barn(inVertical)">
                                      <p:cBhvr>
                                        <p:cTn id="26" dur="500"/>
                                        <p:tgtEl>
                                          <p:spTgt spid="101"/>
                                        </p:tgtEl>
                                      </p:cBhvr>
                                    </p:animEffect>
                                  </p:childTnLst>
                                </p:cTn>
                              </p:par>
                              <p:par>
                                <p:cTn id="27" presetID="16" presetClass="entr" presetSubtype="21"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1" name="文本框 100"/>
          <p:cNvSpPr txBox="1"/>
          <p:nvPr/>
        </p:nvSpPr>
        <p:spPr>
          <a:xfrm>
            <a:off x="1407795" y="742950"/>
            <a:ext cx="10168890" cy="5846445"/>
          </a:xfrm>
          <a:prstGeom prst="rect">
            <a:avLst/>
          </a:prstGeom>
          <a:noFill/>
          <a:ln w="9525">
            <a:noFill/>
          </a:ln>
        </p:spPr>
        <p:txBody>
          <a:bodyPr wrap="square">
            <a:spAutoFit/>
          </a:bodyPr>
          <a:lstStyle/>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（3）变位齿轮的概念</a:t>
            </a:r>
          </a:p>
          <a:p>
            <a:pPr indent="26670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用展成法加工齿轮时，将刀具向远离或靠近轮还中心方向移动一段距离，这种改变刀具和轮还相对位置的加工方法称为</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变位修正法</a:t>
            </a:r>
            <a:r>
              <a:rPr lang="zh-CN" sz="2400" b="0" dirty="0">
                <a:latin typeface="微软雅黑" panose="020B0503020204020204" charset="-122"/>
                <a:ea typeface="微软雅黑" panose="020B0503020204020204" charset="-122"/>
                <a:cs typeface="微软雅黑" panose="020B0503020204020204" charset="-122"/>
              </a:rPr>
              <a:t>，由此加工出来的齿轮称为</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变位齿轮</a:t>
            </a:r>
            <a:r>
              <a:rPr lang="zh-CN" sz="2400" b="0" dirty="0">
                <a:latin typeface="微软雅黑" panose="020B0503020204020204" charset="-122"/>
                <a:ea typeface="微软雅黑" panose="020B0503020204020204" charset="-122"/>
                <a:cs typeface="微软雅黑" panose="020B0503020204020204" charset="-122"/>
              </a:rPr>
              <a:t>。</a:t>
            </a:r>
          </a:p>
          <a:p>
            <a:pPr indent="26670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规定：刀具向远离轮还中心的方向移动称为正变位，向靠近轮还中心方向移动称为负变位。</a:t>
            </a:r>
          </a:p>
          <a:p>
            <a:pPr indent="26670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使用变位齿轮有两个目的：</a:t>
            </a:r>
          </a:p>
          <a:p>
            <a:pPr indent="26670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1)为加工出齿数少于最少齿数而又不根切的齿轮正变位可以避免根切，并可以使轮齿变厚，提高其抗弯强度。</a:t>
            </a:r>
          </a:p>
          <a:p>
            <a:pPr indent="26670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2)凑中心距负变位加剧根切，使轮齿变薄，齿轮强度下降，只有齿数较多的大齿轮且为拼凑中心距时才可采用。</a:t>
            </a:r>
          </a:p>
          <a:p>
            <a:pPr indent="26670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注意：变位齿轮和变位传动在概念上的区别。</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barn(inVertical)">
                                      <p:cBhvr>
                                        <p:cTn id="2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1" name="文本框 100"/>
          <p:cNvSpPr txBox="1"/>
          <p:nvPr/>
        </p:nvSpPr>
        <p:spPr>
          <a:xfrm>
            <a:off x="1635125" y="1068705"/>
            <a:ext cx="6454140" cy="829945"/>
          </a:xfrm>
          <a:prstGeom prst="rect">
            <a:avLst/>
          </a:prstGeom>
          <a:noFill/>
          <a:ln w="9525">
            <a:noFill/>
          </a:ln>
        </p:spPr>
        <p:txBody>
          <a:bodyPr wrap="square">
            <a:spAutoFit/>
          </a:bodyPr>
          <a:lstStyle/>
          <a:p>
            <a:pPr indent="266700"/>
            <a:r>
              <a:rPr lang="en-US" sz="2400" b="0" dirty="0">
                <a:latin typeface="微软雅黑" panose="020B0503020204020204" charset="-122"/>
                <a:ea typeface="微软雅黑" panose="020B0503020204020204" charset="-122"/>
                <a:cs typeface="微软雅黑" panose="020B0503020204020204" charset="-122"/>
              </a:rPr>
              <a:t>6.</a:t>
            </a:r>
            <a:r>
              <a:rPr lang="zh-CN" sz="2400" b="0" dirty="0">
                <a:latin typeface="微软雅黑" panose="020B0503020204020204" charset="-122"/>
                <a:ea typeface="微软雅黑" panose="020B0503020204020204" charset="-122"/>
                <a:cs typeface="微软雅黑" panose="020B0503020204020204" charset="-122"/>
              </a:rPr>
              <a:t>斜齿圆柱齿轮传动</a:t>
            </a:r>
          </a:p>
          <a:p>
            <a:pPr indent="266700"/>
            <a:r>
              <a:rPr lang="zh-CN" sz="2400" b="0" dirty="0">
                <a:latin typeface="微软雅黑" panose="020B0503020204020204" charset="-122"/>
                <a:ea typeface="微软雅黑" panose="020B0503020204020204" charset="-122"/>
                <a:cs typeface="微软雅黑" panose="020B0503020204020204" charset="-122"/>
              </a:rPr>
              <a:t>（1）斜齿圆柱齿轮齿面的形成与啮合特点。</a:t>
            </a:r>
            <a:endParaRPr lang="zh-CN" altLang="en-US" sz="2400" b="0" dirty="0">
              <a:latin typeface="微软雅黑" panose="020B0503020204020204" charset="-122"/>
              <a:ea typeface="微软雅黑" panose="020B0503020204020204" charset="-122"/>
              <a:cs typeface="微软雅黑" panose="020B0503020204020204" charset="-122"/>
            </a:endParaRPr>
          </a:p>
        </p:txBody>
      </p:sp>
      <p:grpSp>
        <p:nvGrpSpPr>
          <p:cNvPr id="763" name="组合 763"/>
          <p:cNvGrpSpPr/>
          <p:nvPr/>
        </p:nvGrpSpPr>
        <p:grpSpPr>
          <a:xfrm>
            <a:off x="1225550" y="2844165"/>
            <a:ext cx="4037965" cy="2794635"/>
            <a:chOff x="2513" y="229586"/>
            <a:chExt cx="3356" cy="2423"/>
          </a:xfrm>
        </p:grpSpPr>
        <p:pic>
          <p:nvPicPr>
            <p:cNvPr id="764" name="图片 33" descr="C:\Users\Administrator\Desktop\修改图片\图片去图注\图片5-22.png图片5-22"/>
            <p:cNvPicPr>
              <a:picLocks noChangeAspect="1"/>
            </p:cNvPicPr>
            <p:nvPr/>
          </p:nvPicPr>
          <p:blipFill>
            <a:blip r:embed="rId18"/>
            <a:srcRect/>
            <a:stretch>
              <a:fillRect/>
            </a:stretch>
          </p:blipFill>
          <p:spPr>
            <a:xfrm>
              <a:off x="2513" y="229586"/>
              <a:ext cx="3356" cy="2244"/>
            </a:xfrm>
            <a:prstGeom prst="rect">
              <a:avLst/>
            </a:prstGeom>
            <a:noFill/>
            <a:ln>
              <a:noFill/>
            </a:ln>
          </p:spPr>
        </p:pic>
        <p:sp>
          <p:nvSpPr>
            <p:cNvPr id="765" name="文本框 245"/>
            <p:cNvSpPr txBox="1"/>
            <p:nvPr/>
          </p:nvSpPr>
          <p:spPr>
            <a:xfrm>
              <a:off x="2649" y="231301"/>
              <a:ext cx="3153" cy="708"/>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000" b="1" kern="100">
                  <a:latin typeface="Times New Roman" panose="02020603050405020304"/>
                  <a:ea typeface="宋体" panose="02010600030101010101" pitchFamily="2" charset="-122"/>
                  <a:cs typeface="Times New Roman" panose="02020603050405020304"/>
                  <a:sym typeface="Times New Roman" panose="02020603050405020304"/>
                </a:rPr>
                <a:t>图5-22直齿圆柱齿轮</a:t>
              </a:r>
            </a:p>
            <a:p>
              <a:pPr marL="114935" indent="-114935" algn="ctr"/>
              <a:r>
                <a:rPr lang="en-US" altLang="zh-CN" sz="2000" b="1" kern="100">
                  <a:latin typeface="Times New Roman" panose="02020603050405020304"/>
                  <a:ea typeface="宋体" panose="02010600030101010101" pitchFamily="2" charset="-122"/>
                  <a:cs typeface="Times New Roman" panose="02020603050405020304"/>
                  <a:sym typeface="Times New Roman" panose="02020603050405020304"/>
                </a:rPr>
                <a:t>a）齿廓曲面的形成b）接触线</a:t>
              </a:r>
            </a:p>
          </p:txBody>
        </p:sp>
      </p:grpSp>
      <p:grpSp>
        <p:nvGrpSpPr>
          <p:cNvPr id="760" name="组合 760"/>
          <p:cNvGrpSpPr/>
          <p:nvPr/>
        </p:nvGrpSpPr>
        <p:grpSpPr>
          <a:xfrm>
            <a:off x="6828155" y="2609215"/>
            <a:ext cx="3706495" cy="2823210"/>
            <a:chOff x="6603" y="229585"/>
            <a:chExt cx="3197" cy="2883"/>
          </a:xfrm>
        </p:grpSpPr>
        <p:pic>
          <p:nvPicPr>
            <p:cNvPr id="761" name="图片 34" descr="C:\Users\Administrator\Desktop\修改图片\图片去图注\图片5-23.png图片5-23"/>
            <p:cNvPicPr>
              <a:picLocks noChangeAspect="1"/>
            </p:cNvPicPr>
            <p:nvPr/>
          </p:nvPicPr>
          <p:blipFill>
            <a:blip r:embed="rId19"/>
            <a:srcRect/>
            <a:stretch>
              <a:fillRect/>
            </a:stretch>
          </p:blipFill>
          <p:spPr>
            <a:xfrm>
              <a:off x="6603" y="229585"/>
              <a:ext cx="3077" cy="2564"/>
            </a:xfrm>
            <a:prstGeom prst="rect">
              <a:avLst/>
            </a:prstGeom>
            <a:noFill/>
            <a:ln>
              <a:noFill/>
            </a:ln>
          </p:spPr>
        </p:pic>
        <p:sp>
          <p:nvSpPr>
            <p:cNvPr id="762" name="文本框 247"/>
            <p:cNvSpPr txBox="1"/>
            <p:nvPr/>
          </p:nvSpPr>
          <p:spPr>
            <a:xfrm>
              <a:off x="6643" y="231688"/>
              <a:ext cx="3157" cy="78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000" b="1" kern="100">
                  <a:latin typeface="宋体" panose="02010600030101010101" pitchFamily="2" charset="-122"/>
                  <a:ea typeface="宋体" panose="02010600030101010101" pitchFamily="2" charset="-122"/>
                  <a:cs typeface="Times New Roman" panose="02020603050405020304"/>
                  <a:sym typeface="Times New Roman" panose="02020603050405020304"/>
                </a:rPr>
                <a:t>图5-23斜齿圆柱齿轮</a:t>
              </a:r>
            </a:p>
            <a:p>
              <a:pPr algn="ctr"/>
              <a:r>
                <a:rPr lang="en-US" altLang="zh-CN" sz="2000" b="1" kern="100">
                  <a:latin typeface="宋体" panose="02010600030101010101" pitchFamily="2" charset="-122"/>
                  <a:ea typeface="宋体" panose="02010600030101010101" pitchFamily="2" charset="-122"/>
                  <a:cs typeface="Times New Roman" panose="02020603050405020304"/>
                  <a:sym typeface="Times New Roman" panose="02020603050405020304"/>
                </a:rPr>
                <a:t>a）齿廓曲面的形成b）接触线</a:t>
              </a:r>
            </a:p>
            <a:p>
              <a:pPr indent="266700" algn="just"/>
              <a:r>
                <a:rPr lang="en-US" altLang="zh-CN" sz="1050" kern="100">
                  <a:latin typeface="宋体" panose="02010600030101010101" pitchFamily="2" charset="-122"/>
                  <a:ea typeface="宋体" panose="02010600030101010101" pitchFamily="2" charset="-122"/>
                  <a:cs typeface="Times New Roman" panose="02020603050405020304"/>
                  <a:sym typeface="Times New Roman" panose="02020603050405020304"/>
                </a:rPr>
                <a:t>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barn(inVertical)">
                                      <p:cBhvr>
                                        <p:cTn id="26" dur="500"/>
                                        <p:tgtEl>
                                          <p:spTgt spid="101"/>
                                        </p:tgtEl>
                                      </p:cBhvr>
                                    </p:animEffect>
                                  </p:childTnLst>
                                </p:cTn>
                              </p:par>
                              <p:par>
                                <p:cTn id="27" presetID="16" presetClass="entr" presetSubtype="21" fill="hold" nodeType="withEffect">
                                  <p:stCondLst>
                                    <p:cond delay="0"/>
                                  </p:stCondLst>
                                  <p:childTnLst>
                                    <p:set>
                                      <p:cBhvr>
                                        <p:cTn id="28" dur="1" fill="hold">
                                          <p:stCondLst>
                                            <p:cond delay="0"/>
                                          </p:stCondLst>
                                        </p:cTn>
                                        <p:tgtEl>
                                          <p:spTgt spid="763"/>
                                        </p:tgtEl>
                                        <p:attrNameLst>
                                          <p:attrName>style.visibility</p:attrName>
                                        </p:attrNameLst>
                                      </p:cBhvr>
                                      <p:to>
                                        <p:strVal val="visible"/>
                                      </p:to>
                                    </p:set>
                                    <p:animEffect transition="in" filter="barn(inVertical)">
                                      <p:cBhvr>
                                        <p:cTn id="29" dur="500"/>
                                        <p:tgtEl>
                                          <p:spTgt spid="763"/>
                                        </p:tgtEl>
                                      </p:cBhvr>
                                    </p:animEffect>
                                  </p:childTnLst>
                                </p:cTn>
                              </p:par>
                              <p:par>
                                <p:cTn id="30" presetID="16" presetClass="entr" presetSubtype="21" fill="hold" nodeType="withEffect">
                                  <p:stCondLst>
                                    <p:cond delay="0"/>
                                  </p:stCondLst>
                                  <p:childTnLst>
                                    <p:set>
                                      <p:cBhvr>
                                        <p:cTn id="31" dur="1" fill="hold">
                                          <p:stCondLst>
                                            <p:cond delay="0"/>
                                          </p:stCondLst>
                                        </p:cTn>
                                        <p:tgtEl>
                                          <p:spTgt spid="760"/>
                                        </p:tgtEl>
                                        <p:attrNameLst>
                                          <p:attrName>style.visibility</p:attrName>
                                        </p:attrNameLst>
                                      </p:cBhvr>
                                      <p:to>
                                        <p:strVal val="visible"/>
                                      </p:to>
                                    </p:set>
                                    <p:animEffect transition="in" filter="barn(inVertical)">
                                      <p:cBhvr>
                                        <p:cTn id="32" dur="500"/>
                                        <p:tgtEl>
                                          <p:spTgt spid="7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p:nvPr/>
        </p:nvPicPr>
        <p:blipFill>
          <a:blip r:embed="rId18"/>
          <a:stretch>
            <a:fillRect/>
          </a:stretch>
        </p:blipFill>
        <p:spPr>
          <a:xfrm>
            <a:off x="8877935" y="3580765"/>
            <a:ext cx="2536825" cy="1986280"/>
          </a:xfrm>
          <a:prstGeom prst="rect">
            <a:avLst/>
          </a:prstGeom>
          <a:noFill/>
          <a:ln w="9525">
            <a:noFill/>
          </a:ln>
        </p:spPr>
      </p:pic>
      <p:sp>
        <p:nvSpPr>
          <p:cNvPr id="102" name="文本框 101"/>
          <p:cNvSpPr txBox="1"/>
          <p:nvPr/>
        </p:nvSpPr>
        <p:spPr>
          <a:xfrm>
            <a:off x="925195" y="1061085"/>
            <a:ext cx="7708265" cy="2633980"/>
          </a:xfrm>
          <a:prstGeom prst="rect">
            <a:avLst/>
          </a:prstGeom>
          <a:noFill/>
          <a:ln w="9525">
            <a:noFill/>
          </a:ln>
        </p:spPr>
        <p:txBody>
          <a:bodyPr>
            <a:noAutofit/>
          </a:bodyPr>
          <a:lstStyle/>
          <a:p>
            <a:pPr indent="266700">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（2）斜齿圆柱齿轮的主要参数和几何尺寸计算</a:t>
            </a:r>
            <a:endParaRPr lang="zh-CN" altLang="en-US"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1)端面齿距P</a:t>
            </a:r>
            <a:r>
              <a:rPr lang="en-US" sz="2400" b="0" baseline="-25000" dirty="0">
                <a:latin typeface="微软雅黑" panose="020B0503020204020204" charset="-122"/>
                <a:ea typeface="微软雅黑" panose="020B0503020204020204" charset="-122"/>
                <a:cs typeface="微软雅黑" panose="020B0503020204020204" charset="-122"/>
              </a:rPr>
              <a:t>t</a:t>
            </a:r>
            <a:r>
              <a:rPr lang="zh-CN" sz="2400" b="0" dirty="0">
                <a:latin typeface="微软雅黑" panose="020B0503020204020204" charset="-122"/>
                <a:ea typeface="微软雅黑" panose="020B0503020204020204" charset="-122"/>
                <a:cs typeface="微软雅黑" panose="020B0503020204020204" charset="-122"/>
              </a:rPr>
              <a:t>、法面齿距</a:t>
            </a:r>
            <a:r>
              <a:rPr lang="en-US" sz="2400" b="0" dirty="0" err="1">
                <a:latin typeface="微软雅黑" panose="020B0503020204020204" charset="-122"/>
                <a:ea typeface="微软雅黑" panose="020B0503020204020204" charset="-122"/>
                <a:cs typeface="微软雅黑" panose="020B0503020204020204" charset="-122"/>
              </a:rPr>
              <a:t>P</a:t>
            </a:r>
            <a:r>
              <a:rPr lang="en-US" sz="2400" b="0" baseline="-25000" dirty="0" err="1">
                <a:latin typeface="微软雅黑" panose="020B0503020204020204" charset="-122"/>
                <a:ea typeface="微软雅黑" panose="020B0503020204020204" charset="-122"/>
                <a:cs typeface="微软雅黑" panose="020B0503020204020204" charset="-122"/>
              </a:rPr>
              <a:t>n</a:t>
            </a:r>
            <a:r>
              <a:rPr lang="zh-CN" sz="2400" b="0" dirty="0">
                <a:latin typeface="微软雅黑" panose="020B0503020204020204" charset="-122"/>
                <a:ea typeface="微软雅黑" panose="020B0503020204020204" charset="-122"/>
                <a:cs typeface="微软雅黑" panose="020B0503020204020204" charset="-122"/>
              </a:rPr>
              <a:t>和螺旋角</a:t>
            </a:r>
            <a:r>
              <a:rPr lang="en-US" sz="2400" b="0" dirty="0">
                <a:latin typeface="微软雅黑" panose="020B0503020204020204" charset="-122"/>
                <a:ea typeface="微软雅黑" panose="020B0503020204020204" charset="-122"/>
                <a:cs typeface="微软雅黑" panose="020B0503020204020204" charset="-122"/>
              </a:rPr>
              <a:t>β</a:t>
            </a:r>
            <a:endParaRPr lang="zh-CN"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如图</a:t>
            </a:r>
            <a:r>
              <a:rPr lang="en-US" sz="2400" b="0" dirty="0">
                <a:latin typeface="微软雅黑" panose="020B0503020204020204" charset="-122"/>
                <a:ea typeface="微软雅黑" panose="020B0503020204020204" charset="-122"/>
                <a:cs typeface="微软雅黑" panose="020B0503020204020204" charset="-122"/>
              </a:rPr>
              <a:t>5-24</a:t>
            </a:r>
            <a:r>
              <a:rPr lang="zh-CN" sz="2400" b="0" dirty="0">
                <a:latin typeface="微软雅黑" panose="020B0503020204020204" charset="-122"/>
                <a:ea typeface="微软雅黑" panose="020B0503020204020204" charset="-122"/>
                <a:cs typeface="微软雅黑" panose="020B0503020204020204" charset="-122"/>
              </a:rPr>
              <a:t>所示为斜齿轮分度圆柱面的展开图，图中阴影线部分为被剖切轮齿，空白部分为齿槽</a:t>
            </a:r>
            <a:r>
              <a:rPr lang="en-US" sz="2400" b="0" dirty="0">
                <a:latin typeface="微软雅黑" panose="020B0503020204020204" charset="-122"/>
                <a:ea typeface="微软雅黑" panose="020B0503020204020204" charset="-122"/>
                <a:cs typeface="微软雅黑" panose="020B0503020204020204" charset="-122"/>
              </a:rPr>
              <a:t>P</a:t>
            </a:r>
            <a:r>
              <a:rPr lang="en-US" sz="2400" b="0" baseline="-25000" dirty="0">
                <a:latin typeface="微软雅黑" panose="020B0503020204020204" charset="-122"/>
                <a:ea typeface="微软雅黑" panose="020B0503020204020204" charset="-122"/>
                <a:cs typeface="微软雅黑" panose="020B0503020204020204" charset="-122"/>
              </a:rPr>
              <a:t>t</a:t>
            </a:r>
            <a:r>
              <a:rPr lang="zh-CN" sz="2400" b="0" dirty="0">
                <a:latin typeface="微软雅黑" panose="020B0503020204020204" charset="-122"/>
                <a:ea typeface="微软雅黑" panose="020B0503020204020204" charset="-122"/>
                <a:cs typeface="微软雅黑" panose="020B0503020204020204" charset="-122"/>
              </a:rPr>
              <a:t>和</a:t>
            </a:r>
            <a:r>
              <a:rPr lang="en-US" sz="2400" b="0" dirty="0" err="1">
                <a:latin typeface="微软雅黑" panose="020B0503020204020204" charset="-122"/>
                <a:ea typeface="微软雅黑" panose="020B0503020204020204" charset="-122"/>
                <a:cs typeface="微软雅黑" panose="020B0503020204020204" charset="-122"/>
              </a:rPr>
              <a:t>P</a:t>
            </a:r>
            <a:r>
              <a:rPr lang="en-US" sz="2400" b="0" baseline="-25000" dirty="0" err="1">
                <a:latin typeface="微软雅黑" panose="020B0503020204020204" charset="-122"/>
                <a:ea typeface="微软雅黑" panose="020B0503020204020204" charset="-122"/>
                <a:cs typeface="微软雅黑" panose="020B0503020204020204" charset="-122"/>
              </a:rPr>
              <a:t>n</a:t>
            </a:r>
            <a:r>
              <a:rPr lang="zh-CN" sz="2400" b="0" dirty="0">
                <a:latin typeface="微软雅黑" panose="020B0503020204020204" charset="-122"/>
                <a:ea typeface="微软雅黑" panose="020B0503020204020204" charset="-122"/>
                <a:cs typeface="微软雅黑" panose="020B0503020204020204" charset="-122"/>
              </a:rPr>
              <a:t>分别为端面齿距和法面齿距，由图中几何关系可知</a:t>
            </a:r>
            <a:r>
              <a:rPr lang="en-US" altLang="zh-CN" sz="2400" b="0" dirty="0">
                <a:latin typeface="微软雅黑" panose="020B0503020204020204" charset="-122"/>
                <a:ea typeface="微软雅黑" panose="020B0503020204020204" charset="-122"/>
                <a:cs typeface="微软雅黑" panose="020B0503020204020204" charset="-122"/>
              </a:rPr>
              <a:t>    </a:t>
            </a:r>
            <a:r>
              <a:rPr lang="en-US" sz="2400" b="0" dirty="0" err="1">
                <a:latin typeface="微软雅黑" panose="020B0503020204020204" charset="-122"/>
                <a:ea typeface="微软雅黑" panose="020B0503020204020204" charset="-122"/>
                <a:cs typeface="微软雅黑" panose="020B0503020204020204" charset="-122"/>
              </a:rPr>
              <a:t>P</a:t>
            </a:r>
            <a:r>
              <a:rPr lang="en-US" sz="2400" b="0" baseline="-25000" dirty="0" err="1">
                <a:latin typeface="微软雅黑" panose="020B0503020204020204" charset="-122"/>
                <a:ea typeface="微软雅黑" panose="020B0503020204020204" charset="-122"/>
                <a:cs typeface="微软雅黑" panose="020B0503020204020204" charset="-122"/>
              </a:rPr>
              <a:t>n</a:t>
            </a:r>
            <a:r>
              <a:rPr lang="en-US" sz="2400" b="0" dirty="0">
                <a:latin typeface="微软雅黑" panose="020B0503020204020204" charset="-122"/>
                <a:ea typeface="微软雅黑" panose="020B0503020204020204" charset="-122"/>
                <a:cs typeface="微软雅黑" panose="020B0503020204020204" charset="-122"/>
              </a:rPr>
              <a:t>=</a:t>
            </a:r>
            <a:r>
              <a:rPr lang="en-US" sz="2400" b="0" dirty="0" err="1">
                <a:latin typeface="微软雅黑" panose="020B0503020204020204" charset="-122"/>
                <a:ea typeface="微软雅黑" panose="020B0503020204020204" charset="-122"/>
                <a:cs typeface="微软雅黑" panose="020B0503020204020204" charset="-122"/>
              </a:rPr>
              <a:t>P</a:t>
            </a:r>
            <a:r>
              <a:rPr lang="en-US" sz="2400" b="0" baseline="-25000" dirty="0" err="1">
                <a:latin typeface="微软雅黑" panose="020B0503020204020204" charset="-122"/>
                <a:ea typeface="微软雅黑" panose="020B0503020204020204" charset="-122"/>
                <a:cs typeface="微软雅黑" panose="020B0503020204020204" charset="-122"/>
              </a:rPr>
              <a:t>f</a:t>
            </a:r>
            <a:r>
              <a:rPr lang="en-US" sz="2400" b="0" dirty="0" err="1">
                <a:latin typeface="微软雅黑" panose="020B0503020204020204" charset="-122"/>
                <a:ea typeface="微软雅黑" panose="020B0503020204020204" charset="-122"/>
                <a:cs typeface="微软雅黑" panose="020B0503020204020204" charset="-122"/>
              </a:rPr>
              <a:t>cos</a:t>
            </a:r>
            <a:r>
              <a:rPr lang="en-US" sz="2400" b="0" dirty="0">
                <a:latin typeface="微软雅黑" panose="020B0503020204020204" charset="-122"/>
                <a:ea typeface="微软雅黑" panose="020B0503020204020204" charset="-122"/>
                <a:cs typeface="微软雅黑" panose="020B0503020204020204" charset="-122"/>
              </a:rPr>
              <a:t>β                (5-12)</a:t>
            </a:r>
            <a:endParaRPr lang="zh-CN"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式中β-分度圆柱面上螺旋线的切线与齿轮轴线的夹角，称为斜齿轮的螺旋角，</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一般β=8°～20°。</a:t>
            </a:r>
            <a:endParaRPr lang="zh-CN"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根据螺旋线的方向，斜齿轮有左旋和右旋之分（见图</a:t>
            </a:r>
            <a:r>
              <a:rPr lang="en-US" sz="2400" b="0" dirty="0">
                <a:latin typeface="微软雅黑" panose="020B0503020204020204" charset="-122"/>
                <a:ea typeface="微软雅黑" panose="020B0503020204020204" charset="-122"/>
                <a:cs typeface="微软雅黑" panose="020B0503020204020204" charset="-122"/>
              </a:rPr>
              <a:t>5-25)</a:t>
            </a:r>
            <a:endParaRPr lang="en-US" altLang="en-US" sz="2400" b="0" dirty="0">
              <a:latin typeface="微软雅黑" panose="020B0503020204020204" charset="-122"/>
              <a:ea typeface="微软雅黑" panose="020B0503020204020204" charset="-122"/>
              <a:cs typeface="微软雅黑" panose="020B0503020204020204" charset="-122"/>
            </a:endParaRPr>
          </a:p>
        </p:txBody>
      </p:sp>
      <p:grpSp>
        <p:nvGrpSpPr>
          <p:cNvPr id="766" name="组合 766"/>
          <p:cNvGrpSpPr/>
          <p:nvPr/>
        </p:nvGrpSpPr>
        <p:grpSpPr>
          <a:xfrm>
            <a:off x="9032240" y="1480820"/>
            <a:ext cx="2383155" cy="1798320"/>
            <a:chOff x="7314" y="235358"/>
            <a:chExt cx="2854" cy="2028"/>
          </a:xfrm>
        </p:grpSpPr>
        <p:pic>
          <p:nvPicPr>
            <p:cNvPr id="767" name="图片 35" descr="C:\Users\Administrator\Desktop\修改图片\图片去图注\图片5-24.png图片5-24"/>
            <p:cNvPicPr>
              <a:picLocks noChangeAspect="1"/>
            </p:cNvPicPr>
            <p:nvPr/>
          </p:nvPicPr>
          <p:blipFill>
            <a:blip r:embed="rId19"/>
            <a:srcRect/>
            <a:stretch>
              <a:fillRect/>
            </a:stretch>
          </p:blipFill>
          <p:spPr>
            <a:xfrm>
              <a:off x="7314" y="235358"/>
              <a:ext cx="2854" cy="1797"/>
            </a:xfrm>
            <a:prstGeom prst="rect">
              <a:avLst/>
            </a:prstGeom>
            <a:noFill/>
            <a:ln>
              <a:noFill/>
            </a:ln>
          </p:spPr>
        </p:pic>
        <p:sp>
          <p:nvSpPr>
            <p:cNvPr id="768" name="文本框 249"/>
            <p:cNvSpPr txBox="1"/>
            <p:nvPr/>
          </p:nvSpPr>
          <p:spPr>
            <a:xfrm>
              <a:off x="7339" y="236826"/>
              <a:ext cx="2741" cy="56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000" b="1" kern="100">
                  <a:latin typeface="Times New Roman" panose="02020603050405020304"/>
                  <a:ea typeface="宋体" panose="02010600030101010101" pitchFamily="2" charset="-122"/>
                  <a:cs typeface="Times New Roman" panose="02020603050405020304"/>
                  <a:sym typeface="Times New Roman" panose="02020603050405020304"/>
                </a:rPr>
                <a:t>图5-24斜齿轮分度圆柱展开图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2"/>
                                        </p:tgtEl>
                                        <p:attrNameLst>
                                          <p:attrName>style.visibility</p:attrName>
                                        </p:attrNameLst>
                                      </p:cBhvr>
                                      <p:to>
                                        <p:strVal val="visible"/>
                                      </p:to>
                                    </p:set>
                                    <p:animEffect transition="in" filter="barn(inVertical)">
                                      <p:cBhvr>
                                        <p:cTn id="26" dur="500"/>
                                        <p:tgtEl>
                                          <p:spTgt spid="102"/>
                                        </p:tgtEl>
                                      </p:cBhvr>
                                    </p:animEffect>
                                  </p:childTnLst>
                                </p:cTn>
                              </p:par>
                              <p:par>
                                <p:cTn id="27" presetID="16" presetClass="entr" presetSubtype="21" fill="hold" nodeType="withEffect">
                                  <p:stCondLst>
                                    <p:cond delay="0"/>
                                  </p:stCondLst>
                                  <p:childTnLst>
                                    <p:set>
                                      <p:cBhvr>
                                        <p:cTn id="28" dur="1" fill="hold">
                                          <p:stCondLst>
                                            <p:cond delay="0"/>
                                          </p:stCondLst>
                                        </p:cTn>
                                        <p:tgtEl>
                                          <p:spTgt spid="766"/>
                                        </p:tgtEl>
                                        <p:attrNameLst>
                                          <p:attrName>style.visibility</p:attrName>
                                        </p:attrNameLst>
                                      </p:cBhvr>
                                      <p:to>
                                        <p:strVal val="visible"/>
                                      </p:to>
                                    </p:set>
                                    <p:animEffect transition="in" filter="barn(inVertical)">
                                      <p:cBhvr>
                                        <p:cTn id="29" dur="500"/>
                                        <p:tgtEl>
                                          <p:spTgt spid="766"/>
                                        </p:tgtEl>
                                      </p:cBhvr>
                                    </p:animEffect>
                                  </p:childTnLst>
                                </p:cTn>
                              </p:par>
                              <p:par>
                                <p:cTn id="30" presetID="16" presetClass="entr" presetSubtype="21"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5" name="文本框 24"/>
          <p:cNvSpPr txBox="1"/>
          <p:nvPr/>
        </p:nvSpPr>
        <p:spPr>
          <a:xfrm>
            <a:off x="1407160" y="1079500"/>
            <a:ext cx="9567545" cy="3969385"/>
          </a:xfrm>
          <a:prstGeom prst="rect">
            <a:avLst/>
          </a:prstGeom>
          <a:noFill/>
          <a:ln w="9525">
            <a:noFill/>
          </a:ln>
        </p:spPr>
        <p:txBody>
          <a:bodyPr wrap="square">
            <a:sp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2)端面模数m</a:t>
            </a:r>
            <a:r>
              <a:rPr lang="en-US" sz="2400" b="0" baseline="-25000" dirty="0">
                <a:latin typeface="微软雅黑" panose="020B0503020204020204" charset="-122"/>
                <a:ea typeface="微软雅黑" panose="020B0503020204020204" charset="-122"/>
                <a:cs typeface="微软雅黑" panose="020B0503020204020204" charset="-122"/>
              </a:rPr>
              <a:t>t</a:t>
            </a:r>
            <a:r>
              <a:rPr lang="zh-CN" sz="2400" b="0" dirty="0">
                <a:latin typeface="微软雅黑" panose="020B0503020204020204" charset="-122"/>
                <a:ea typeface="微软雅黑" panose="020B0503020204020204" charset="-122"/>
                <a:cs typeface="微软雅黑" panose="020B0503020204020204" charset="-122"/>
              </a:rPr>
              <a:t>和法面模数</a:t>
            </a:r>
            <a:r>
              <a:rPr lang="en-US" sz="2400" b="0" dirty="0" err="1">
                <a:latin typeface="微软雅黑" panose="020B0503020204020204" charset="-122"/>
                <a:ea typeface="微软雅黑" panose="020B0503020204020204" charset="-122"/>
                <a:cs typeface="微软雅黑" panose="020B0503020204020204" charset="-122"/>
              </a:rPr>
              <a:t>m</a:t>
            </a:r>
            <a:r>
              <a:rPr lang="en-US" sz="2400" b="0" baseline="-25000" dirty="0" err="1">
                <a:latin typeface="微软雅黑" panose="020B0503020204020204" charset="-122"/>
                <a:ea typeface="微软雅黑" panose="020B0503020204020204" charset="-122"/>
                <a:cs typeface="微软雅黑" panose="020B0503020204020204" charset="-122"/>
              </a:rPr>
              <a:t>n</a:t>
            </a:r>
            <a:endParaRPr lang="en-US"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400" b="0" dirty="0">
                <a:latin typeface="微软雅黑" panose="020B0503020204020204" charset="-122"/>
                <a:ea typeface="微软雅黑" panose="020B0503020204020204" charset="-122"/>
                <a:cs typeface="微软雅黑" panose="020B0503020204020204" charset="-122"/>
              </a:rPr>
              <a:t>       </a:t>
            </a:r>
            <a:r>
              <a:rPr lang="en-US" sz="2400" b="0" dirty="0" err="1">
                <a:latin typeface="微软雅黑" panose="020B0503020204020204" charset="-122"/>
                <a:ea typeface="微软雅黑" panose="020B0503020204020204" charset="-122"/>
                <a:cs typeface="微软雅黑" panose="020B0503020204020204" charset="-122"/>
              </a:rPr>
              <a:t>m</a:t>
            </a:r>
            <a:r>
              <a:rPr lang="en-US" sz="2400" b="0" baseline="-25000" dirty="0" err="1">
                <a:latin typeface="微软雅黑" panose="020B0503020204020204" charset="-122"/>
                <a:ea typeface="微软雅黑" panose="020B0503020204020204" charset="-122"/>
                <a:cs typeface="微软雅黑" panose="020B0503020204020204" charset="-122"/>
              </a:rPr>
              <a:t>n</a:t>
            </a:r>
            <a:r>
              <a:rPr lang="en-US" sz="2400" b="0" dirty="0">
                <a:latin typeface="微软雅黑" panose="020B0503020204020204" charset="-122"/>
                <a:ea typeface="微软雅黑" panose="020B0503020204020204" charset="-122"/>
                <a:cs typeface="微软雅黑" panose="020B0503020204020204" charset="-122"/>
              </a:rPr>
              <a:t>=</a:t>
            </a:r>
            <a:r>
              <a:rPr lang="en-US" sz="2400" b="0" dirty="0" err="1">
                <a:latin typeface="微软雅黑" panose="020B0503020204020204" charset="-122"/>
                <a:ea typeface="微软雅黑" panose="020B0503020204020204" charset="-122"/>
                <a:cs typeface="微软雅黑" panose="020B0503020204020204" charset="-122"/>
              </a:rPr>
              <a:t>m</a:t>
            </a:r>
            <a:r>
              <a:rPr lang="en-US" sz="2400" b="0" baseline="-25000" dirty="0" err="1">
                <a:latin typeface="微软雅黑" panose="020B0503020204020204" charset="-122"/>
                <a:ea typeface="微软雅黑" panose="020B0503020204020204" charset="-122"/>
                <a:cs typeface="微软雅黑" panose="020B0503020204020204" charset="-122"/>
              </a:rPr>
              <a:t>t</a:t>
            </a:r>
            <a:r>
              <a:rPr lang="en-US" sz="2400" b="0" dirty="0" err="1">
                <a:latin typeface="微软雅黑" panose="020B0503020204020204" charset="-122"/>
                <a:ea typeface="微软雅黑" panose="020B0503020204020204" charset="-122"/>
                <a:cs typeface="微软雅黑" panose="020B0503020204020204" charset="-122"/>
              </a:rPr>
              <a:t>cos</a:t>
            </a:r>
            <a:r>
              <a:rPr lang="en-US" sz="2400" b="0" dirty="0">
                <a:latin typeface="微软雅黑" panose="020B0503020204020204" charset="-122"/>
                <a:ea typeface="微软雅黑" panose="020B0503020204020204" charset="-122"/>
                <a:cs typeface="微软雅黑" panose="020B0503020204020204" charset="-122"/>
              </a:rPr>
              <a:t>β                       (5-13)</a:t>
            </a:r>
            <a:endParaRPr lang="zh-CN"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由于加工斜齿圆柱齿轮的轮齿时，齿轮刀具是沿轮齿的倾角方向进刀的，因此斜齿圆柱齿轮的齿槽，在法面内与标准直齿圆柱齿轮相同，规定斜齿轮的法面参数(m</a:t>
            </a:r>
            <a:r>
              <a:rPr lang="zh-CN" sz="2400" b="0" baseline="-25000" dirty="0">
                <a:latin typeface="微软雅黑" panose="020B0503020204020204" charset="-122"/>
                <a:ea typeface="微软雅黑" panose="020B0503020204020204" charset="-122"/>
                <a:cs typeface="微软雅黑" panose="020B0503020204020204" charset="-122"/>
              </a:rPr>
              <a:t>n</a:t>
            </a:r>
            <a:r>
              <a:rPr lang="zh-CN" sz="2400" b="0" dirty="0">
                <a:latin typeface="微软雅黑" panose="020B0503020204020204" charset="-122"/>
                <a:ea typeface="微软雅黑" panose="020B0503020204020204" charset="-122"/>
                <a:cs typeface="微软雅黑" panose="020B0503020204020204" charset="-122"/>
              </a:rPr>
              <a:t>、α</a:t>
            </a:r>
            <a:r>
              <a:rPr lang="zh-CN" sz="2400" b="0" baseline="-25000" dirty="0">
                <a:latin typeface="微软雅黑" panose="020B0503020204020204" charset="-122"/>
                <a:ea typeface="微软雅黑" panose="020B0503020204020204" charset="-122"/>
                <a:cs typeface="微软雅黑" panose="020B0503020204020204" charset="-122"/>
              </a:rPr>
              <a:t>n</a:t>
            </a:r>
            <a:r>
              <a:rPr lang="zh-CN" sz="2400" b="0" dirty="0">
                <a:latin typeface="微软雅黑" panose="020B0503020204020204" charset="-122"/>
                <a:ea typeface="微软雅黑" panose="020B0503020204020204" charset="-122"/>
                <a:cs typeface="微软雅黑" panose="020B0503020204020204" charset="-122"/>
              </a:rPr>
              <a:t>、</a:t>
            </a:r>
            <a:r>
              <a:rPr lang="en-US" altLang="zh-CN" sz="2400" b="0" dirty="0">
                <a:latin typeface="微软雅黑" panose="020B0503020204020204" charset="-122"/>
                <a:ea typeface="微软雅黑" panose="020B0503020204020204" charset="-122"/>
                <a:cs typeface="微软雅黑" panose="020B0503020204020204" charset="-122"/>
              </a:rPr>
              <a:t>      </a:t>
            </a:r>
            <a:r>
              <a:rPr lang="zh-CN" altLang="en-US" sz="2400" b="0" dirty="0">
                <a:latin typeface="微软雅黑" panose="020B0503020204020204" charset="-122"/>
                <a:ea typeface="微软雅黑" panose="020B0503020204020204" charset="-122"/>
                <a:cs typeface="微软雅黑" panose="020B0503020204020204" charset="-122"/>
              </a:rPr>
              <a:t>、</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）为标准值。加工斜齿轮时，应按其法面参数选用刀具。法面模数m可由表15-3查得，法面压力角α</a:t>
            </a:r>
            <a:r>
              <a:rPr lang="zh-CN" sz="2400" b="0" baseline="-25000" dirty="0">
                <a:latin typeface="微软雅黑" panose="020B0503020204020204" charset="-122"/>
                <a:ea typeface="微软雅黑" panose="020B0503020204020204" charset="-122"/>
                <a:cs typeface="微软雅黑" panose="020B0503020204020204" charset="-122"/>
              </a:rPr>
              <a:t>n</a:t>
            </a:r>
            <a:r>
              <a:rPr lang="zh-CN" sz="2400" b="0" dirty="0">
                <a:latin typeface="微软雅黑" panose="020B0503020204020204" charset="-122"/>
                <a:ea typeface="微软雅黑" panose="020B0503020204020204" charset="-122"/>
                <a:cs typeface="微软雅黑" panose="020B0503020204020204" charset="-122"/>
              </a:rPr>
              <a:t>=20°，法面齿顶高系数</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=1，法面顶隙</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系数</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=0.25。</a:t>
            </a:r>
          </a:p>
        </p:txBody>
      </p:sp>
      <p:pic>
        <p:nvPicPr>
          <p:cNvPr id="26" name="图片 25"/>
          <p:cNvPicPr>
            <a:picLocks noChangeAspect="1"/>
          </p:cNvPicPr>
          <p:nvPr/>
        </p:nvPicPr>
        <p:blipFill>
          <a:blip r:embed="rId18"/>
          <a:stretch>
            <a:fillRect/>
          </a:stretch>
        </p:blipFill>
        <p:spPr>
          <a:xfrm>
            <a:off x="5953125" y="3464560"/>
            <a:ext cx="540385" cy="437515"/>
          </a:xfrm>
          <a:prstGeom prst="rect">
            <a:avLst/>
          </a:prstGeom>
        </p:spPr>
      </p:pic>
      <p:pic>
        <p:nvPicPr>
          <p:cNvPr id="27" name="图片 26"/>
          <p:cNvPicPr>
            <a:picLocks noChangeAspect="1"/>
          </p:cNvPicPr>
          <p:nvPr/>
        </p:nvPicPr>
        <p:blipFill>
          <a:blip r:embed="rId19"/>
          <a:stretch>
            <a:fillRect/>
          </a:stretch>
        </p:blipFill>
        <p:spPr>
          <a:xfrm>
            <a:off x="8361045" y="4479290"/>
            <a:ext cx="598805" cy="499745"/>
          </a:xfrm>
          <a:prstGeom prst="rect">
            <a:avLst/>
          </a:prstGeom>
        </p:spPr>
      </p:pic>
      <p:pic>
        <p:nvPicPr>
          <p:cNvPr id="28" name="图片 27"/>
          <p:cNvPicPr>
            <a:picLocks noChangeAspect="1"/>
          </p:cNvPicPr>
          <p:nvPr/>
        </p:nvPicPr>
        <p:blipFill>
          <a:blip r:embed="rId19"/>
          <a:stretch>
            <a:fillRect/>
          </a:stretch>
        </p:blipFill>
        <p:spPr>
          <a:xfrm>
            <a:off x="6758940" y="3404870"/>
            <a:ext cx="455295" cy="455295"/>
          </a:xfrm>
          <a:prstGeom prst="rect">
            <a:avLst/>
          </a:prstGeom>
        </p:spPr>
      </p:pic>
      <p:pic>
        <p:nvPicPr>
          <p:cNvPr id="29" name="图片 28"/>
          <p:cNvPicPr>
            <a:picLocks noChangeAspect="1"/>
          </p:cNvPicPr>
          <p:nvPr/>
        </p:nvPicPr>
        <p:blipFill>
          <a:blip r:embed="rId18"/>
          <a:stretch>
            <a:fillRect/>
          </a:stretch>
        </p:blipFill>
        <p:spPr>
          <a:xfrm>
            <a:off x="4971415" y="4541520"/>
            <a:ext cx="540385" cy="437515"/>
          </a:xfrm>
          <a:prstGeom prst="rect">
            <a:avLst/>
          </a:prstGeom>
        </p:spPr>
      </p:pic>
      <p:pic>
        <p:nvPicPr>
          <p:cNvPr id="30" name="图片 29"/>
          <p:cNvPicPr>
            <a:picLocks noChangeAspect="1"/>
          </p:cNvPicPr>
          <p:nvPr/>
        </p:nvPicPr>
        <p:blipFill>
          <a:blip r:embed="rId20"/>
          <a:stretch>
            <a:fillRect/>
          </a:stretch>
        </p:blipFill>
        <p:spPr>
          <a:xfrm>
            <a:off x="3312159" y="5319394"/>
            <a:ext cx="1950887" cy="11957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barn(inVertical)">
                                      <p:cBhvr>
                                        <p:cTn id="26" dur="500"/>
                                        <p:tgtEl>
                                          <p:spTgt spid="25"/>
                                        </p:tgtEl>
                                      </p:cBhvr>
                                    </p:animEffect>
                                  </p:childTnLst>
                                </p:cTn>
                              </p:par>
                              <p:par>
                                <p:cTn id="27" presetID="16" presetClass="entr" presetSubtype="21"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arn(inVertical)">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6" name="文本框 105"/>
          <p:cNvSpPr txBox="1"/>
          <p:nvPr/>
        </p:nvSpPr>
        <p:spPr>
          <a:xfrm>
            <a:off x="951230" y="942340"/>
            <a:ext cx="10459720" cy="1383665"/>
          </a:xfrm>
          <a:prstGeom prst="rect">
            <a:avLst/>
          </a:prstGeom>
          <a:noFill/>
          <a:ln w="9525">
            <a:noFill/>
          </a:ln>
        </p:spPr>
        <p:txBody>
          <a:bodyPr wrap="square">
            <a:spAutoFit/>
          </a:bodyPr>
          <a:lstStyle/>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3)齿顶高系数和顶隙系数</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因为轮齿的径向尺寸无论从端面还是从法面看都是相同的，所以，端面和法面的齿顶高、顶隙都是相等的，取标准值</a:t>
            </a:r>
            <a:endParaRPr lang="zh-CN" altLang="en-US" sz="28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176270" y="2904490"/>
            <a:ext cx="5099050" cy="31089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barn(inVertical)">
                                      <p:cBhvr>
                                        <p:cTn id="26" dur="500"/>
                                        <p:tgtEl>
                                          <p:spTgt spid="106"/>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6" name="文本框 105"/>
          <p:cNvSpPr txBox="1"/>
          <p:nvPr/>
        </p:nvSpPr>
        <p:spPr>
          <a:xfrm>
            <a:off x="1671955" y="1062355"/>
            <a:ext cx="8847455" cy="1383665"/>
          </a:xfrm>
          <a:prstGeom prst="rect">
            <a:avLst/>
          </a:prstGeom>
          <a:noFill/>
          <a:ln w="9525">
            <a:noFill/>
          </a:ln>
        </p:spPr>
        <p:txBody>
          <a:bodyPr wrap="square">
            <a:spAutoFit/>
          </a:bodyPr>
          <a:lstStyle/>
          <a:p>
            <a:pPr indent="266700"/>
            <a:r>
              <a:rPr lang="en-US" sz="2800" b="0" dirty="0">
                <a:latin typeface="微软雅黑" panose="020B0503020204020204" charset="-122"/>
                <a:ea typeface="微软雅黑" panose="020B0503020204020204" charset="-122"/>
                <a:cs typeface="微软雅黑" panose="020B0503020204020204" charset="-122"/>
              </a:rPr>
              <a:t>4) </a:t>
            </a:r>
            <a:r>
              <a:rPr lang="zh-CN" sz="2800" b="0" dirty="0">
                <a:latin typeface="微软雅黑" panose="020B0503020204020204" charset="-122"/>
                <a:ea typeface="微软雅黑" panose="020B0503020204020204" charset="-122"/>
                <a:cs typeface="微软雅黑" panose="020B0503020204020204" charset="-122"/>
              </a:rPr>
              <a:t>压力角</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图</a:t>
            </a:r>
            <a:r>
              <a:rPr lang="en-US" sz="2800" b="0" dirty="0">
                <a:latin typeface="微软雅黑" panose="020B0503020204020204" charset="-122"/>
                <a:ea typeface="微软雅黑" panose="020B0503020204020204" charset="-122"/>
                <a:cs typeface="微软雅黑" panose="020B0503020204020204" charset="-122"/>
              </a:rPr>
              <a:t>5-26</a:t>
            </a:r>
            <a:r>
              <a:rPr lang="zh-CN" sz="2800" b="0" dirty="0">
                <a:latin typeface="微软雅黑" panose="020B0503020204020204" charset="-122"/>
                <a:ea typeface="微软雅黑" panose="020B0503020204020204" charset="-122"/>
                <a:cs typeface="微软雅黑" panose="020B0503020204020204" charset="-122"/>
              </a:rPr>
              <a:t>所示为斜齿条的一个齿，由图中的几何关系可以导出</a:t>
            </a:r>
            <a:r>
              <a:rPr lang="en-US" altLang="zh-CN" sz="2800" b="0" dirty="0">
                <a:latin typeface="微软雅黑" panose="020B0503020204020204" charset="-122"/>
                <a:ea typeface="微软雅黑" panose="020B0503020204020204" charset="-122"/>
                <a:cs typeface="微软雅黑" panose="020B0503020204020204" charset="-122"/>
              </a:rPr>
              <a:t>     </a:t>
            </a:r>
            <a:r>
              <a:rPr lang="en-US" sz="2800" b="0" dirty="0">
                <a:latin typeface="微软雅黑" panose="020B0503020204020204" charset="-122"/>
                <a:ea typeface="微软雅黑" panose="020B0503020204020204" charset="-122"/>
                <a:cs typeface="微软雅黑" panose="020B0503020204020204" charset="-122"/>
              </a:rPr>
              <a:t>tanα</a:t>
            </a:r>
            <a:r>
              <a:rPr lang="en-US" sz="2800" b="0" baseline="-25000" dirty="0">
                <a:latin typeface="微软雅黑" panose="020B0503020204020204" charset="-122"/>
                <a:ea typeface="微软雅黑" panose="020B0503020204020204" charset="-122"/>
                <a:cs typeface="微软雅黑" panose="020B0503020204020204" charset="-122"/>
              </a:rPr>
              <a:t>n</a:t>
            </a:r>
            <a:r>
              <a:rPr lang="en-US" sz="2800" b="0" dirty="0">
                <a:latin typeface="微软雅黑" panose="020B0503020204020204" charset="-122"/>
                <a:ea typeface="微软雅黑" panose="020B0503020204020204" charset="-122"/>
                <a:cs typeface="微软雅黑" panose="020B0503020204020204" charset="-122"/>
              </a:rPr>
              <a:t>=tanα</a:t>
            </a:r>
            <a:r>
              <a:rPr lang="en-US" sz="2800" b="0" baseline="-25000" dirty="0" err="1">
                <a:latin typeface="微软雅黑" panose="020B0503020204020204" charset="-122"/>
                <a:ea typeface="微软雅黑" panose="020B0503020204020204" charset="-122"/>
                <a:cs typeface="微软雅黑" panose="020B0503020204020204" charset="-122"/>
              </a:rPr>
              <a:t>t</a:t>
            </a:r>
            <a:r>
              <a:rPr lang="en-US" sz="2800" b="0" dirty="0" err="1">
                <a:latin typeface="微软雅黑" panose="020B0503020204020204" charset="-122"/>
                <a:ea typeface="微软雅黑" panose="020B0503020204020204" charset="-122"/>
                <a:cs typeface="微软雅黑" panose="020B0503020204020204" charset="-122"/>
              </a:rPr>
              <a:t>cos</a:t>
            </a:r>
            <a:r>
              <a:rPr lang="en-US" sz="2800" b="0" dirty="0">
                <a:latin typeface="微软雅黑" panose="020B0503020204020204" charset="-122"/>
                <a:ea typeface="微软雅黑" panose="020B0503020204020204" charset="-122"/>
                <a:cs typeface="微软雅黑" panose="020B0503020204020204" charset="-122"/>
              </a:rPr>
              <a:t>β                  (5-14)</a:t>
            </a:r>
            <a:endParaRPr lang="en-US" altLang="en-US" sz="28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rcRect t="46334"/>
          <a:stretch>
            <a:fillRect/>
          </a:stretch>
        </p:blipFill>
        <p:spPr>
          <a:xfrm>
            <a:off x="1541145" y="4347845"/>
            <a:ext cx="9850755" cy="1671320"/>
          </a:xfrm>
          <a:prstGeom prst="rect">
            <a:avLst/>
          </a:prstGeom>
        </p:spPr>
      </p:pic>
      <p:grpSp>
        <p:nvGrpSpPr>
          <p:cNvPr id="772" name="组合 772"/>
          <p:cNvGrpSpPr/>
          <p:nvPr/>
        </p:nvGrpSpPr>
        <p:grpSpPr>
          <a:xfrm>
            <a:off x="6917690" y="2573020"/>
            <a:ext cx="2914650" cy="2456180"/>
            <a:chOff x="6749" y="245165"/>
            <a:chExt cx="2930" cy="2023"/>
          </a:xfrm>
        </p:grpSpPr>
        <p:pic>
          <p:nvPicPr>
            <p:cNvPr id="773" name="图片 51" descr="C:\Users\Administrator\Desktop\修改图片\图片去图注\图片5-26.png图片5-26"/>
            <p:cNvPicPr>
              <a:picLocks noChangeAspect="1"/>
            </p:cNvPicPr>
            <p:nvPr/>
          </p:nvPicPr>
          <p:blipFill>
            <a:blip r:embed="rId19"/>
            <a:srcRect/>
            <a:stretch>
              <a:fillRect/>
            </a:stretch>
          </p:blipFill>
          <p:spPr>
            <a:xfrm>
              <a:off x="6970" y="245165"/>
              <a:ext cx="2515" cy="2012"/>
            </a:xfrm>
            <a:prstGeom prst="rect">
              <a:avLst/>
            </a:prstGeom>
            <a:noFill/>
            <a:ln>
              <a:noFill/>
            </a:ln>
          </p:spPr>
        </p:pic>
        <p:sp>
          <p:nvSpPr>
            <p:cNvPr id="774" name="文本框 253"/>
            <p:cNvSpPr txBox="1"/>
            <p:nvPr/>
          </p:nvSpPr>
          <p:spPr>
            <a:xfrm>
              <a:off x="6749" y="246778"/>
              <a:ext cx="2931" cy="41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000" b="1" kern="100">
                  <a:latin typeface="Times New Roman" panose="02020603050405020304"/>
                  <a:ea typeface="宋体" panose="02010600030101010101" pitchFamily="2" charset="-122"/>
                  <a:cs typeface="Times New Roman" panose="02020603050405020304"/>
                  <a:sym typeface="Times New Roman" panose="02020603050405020304"/>
                </a:rPr>
                <a:t>图5-26端面压力角和法面压力角</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barn(inVertical)">
                                      <p:cBhvr>
                                        <p:cTn id="26" dur="500"/>
                                        <p:tgtEl>
                                          <p:spTgt spid="106"/>
                                        </p:tgtEl>
                                      </p:cBhvr>
                                    </p:animEffect>
                                  </p:childTnLst>
                                </p:cTn>
                              </p:par>
                              <p:par>
                                <p:cTn id="27" presetID="16" presetClass="entr" presetSubtype="21" fill="hold" nodeType="withEffect">
                                  <p:stCondLst>
                                    <p:cond delay="0"/>
                                  </p:stCondLst>
                                  <p:childTnLst>
                                    <p:set>
                                      <p:cBhvr>
                                        <p:cTn id="28" dur="1" fill="hold">
                                          <p:stCondLst>
                                            <p:cond delay="0"/>
                                          </p:stCondLst>
                                        </p:cTn>
                                        <p:tgtEl>
                                          <p:spTgt spid="772"/>
                                        </p:tgtEl>
                                        <p:attrNameLst>
                                          <p:attrName>style.visibility</p:attrName>
                                        </p:attrNameLst>
                                      </p:cBhvr>
                                      <p:to>
                                        <p:strVal val="visible"/>
                                      </p:to>
                                    </p:set>
                                    <p:animEffect transition="in" filter="barn(inVertical)">
                                      <p:cBhvr>
                                        <p:cTn id="29" dur="500"/>
                                        <p:tgtEl>
                                          <p:spTgt spid="772"/>
                                        </p:tgtEl>
                                      </p:cBhvr>
                                    </p:animEffect>
                                  </p:childTnLst>
                                </p:cTn>
                              </p:par>
                              <p:par>
                                <p:cTn id="30" presetID="16" presetClass="entr" presetSubtype="21"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114425" y="1129665"/>
            <a:ext cx="9962515" cy="42437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6" name="文本框 105"/>
          <p:cNvSpPr txBox="1"/>
          <p:nvPr/>
        </p:nvSpPr>
        <p:spPr>
          <a:xfrm>
            <a:off x="1626870" y="942340"/>
            <a:ext cx="9444355" cy="3623945"/>
          </a:xfrm>
          <a:prstGeom prst="rect">
            <a:avLst/>
          </a:prstGeom>
          <a:noFill/>
          <a:ln w="9525">
            <a:noFill/>
          </a:ln>
        </p:spPr>
        <p:txBody>
          <a:bodyPr>
            <a:noAutofit/>
          </a:bodyPr>
          <a:lstStyle/>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（3）斜齿圆柱齿</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altLang="en-US" sz="2800" b="0" dirty="0">
                <a:latin typeface="微软雅黑" panose="020B0503020204020204" charset="-122"/>
                <a:ea typeface="微软雅黑" panose="020B0503020204020204" charset="-122"/>
                <a:cs typeface="微软雅黑" panose="020B0503020204020204" charset="-122"/>
              </a:rPr>
              <a:t>齿</a:t>
            </a:r>
            <a:r>
              <a:rPr lang="zh-CN" sz="2800" b="0" dirty="0">
                <a:latin typeface="微软雅黑" panose="020B0503020204020204" charset="-122"/>
                <a:ea typeface="微软雅黑" panose="020B0503020204020204" charset="-122"/>
                <a:cs typeface="微软雅黑" panose="020B0503020204020204" charset="-122"/>
              </a:rPr>
              <a:t>轮的正确啮合条件在端面内，斜齿圆柱齿轮和直齿圆柱齿轮一样，都是渐开线齿廓。因此一对斜齿圆柱齿轮传动时，必须满足：</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a:t>
            </a:r>
            <a:r>
              <a:rPr lang="en-US" sz="2800" b="0" dirty="0">
                <a:solidFill>
                  <a:srgbClr val="FF0000"/>
                </a:solidFill>
                <a:latin typeface="微软雅黑" panose="020B0503020204020204" charset="-122"/>
                <a:ea typeface="微软雅黑" panose="020B0503020204020204" charset="-122"/>
                <a:cs typeface="微软雅黑" panose="020B0503020204020204" charset="-122"/>
              </a:rPr>
              <a:t>m</a:t>
            </a:r>
            <a:r>
              <a:rPr lang="en-US" sz="2800" b="0" baseline="-25000" dirty="0">
                <a:solidFill>
                  <a:srgbClr val="FF0000"/>
                </a:solidFill>
                <a:latin typeface="微软雅黑" panose="020B0503020204020204" charset="-122"/>
                <a:ea typeface="微软雅黑" panose="020B0503020204020204" charset="-122"/>
                <a:cs typeface="微软雅黑" panose="020B0503020204020204" charset="-122"/>
              </a:rPr>
              <a:t>n1</a:t>
            </a:r>
            <a:r>
              <a:rPr lang="en-US" sz="2800" b="0" dirty="0">
                <a:solidFill>
                  <a:srgbClr val="FF0000"/>
                </a:solidFill>
                <a:latin typeface="微软雅黑" panose="020B0503020204020204" charset="-122"/>
                <a:ea typeface="微软雅黑" panose="020B0503020204020204" charset="-122"/>
                <a:cs typeface="微软雅黑" panose="020B0503020204020204" charset="-122"/>
              </a:rPr>
              <a:t>=m</a:t>
            </a:r>
            <a:r>
              <a:rPr lang="en-US" sz="2800" b="0" baseline="-25000" dirty="0">
                <a:solidFill>
                  <a:srgbClr val="FF0000"/>
                </a:solidFill>
                <a:latin typeface="微软雅黑" panose="020B0503020204020204" charset="-122"/>
                <a:ea typeface="微软雅黑" panose="020B0503020204020204" charset="-122"/>
                <a:cs typeface="微软雅黑" panose="020B0503020204020204" charset="-122"/>
              </a:rPr>
              <a:t>n2</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a:t>
            </a:r>
            <a:r>
              <a:rPr lang="en-US" sz="2800" b="0" dirty="0">
                <a:solidFill>
                  <a:srgbClr val="FF0000"/>
                </a:solidFill>
                <a:latin typeface="微软雅黑" panose="020B0503020204020204" charset="-122"/>
                <a:ea typeface="微软雅黑" panose="020B0503020204020204" charset="-122"/>
                <a:cs typeface="微软雅黑" panose="020B0503020204020204" charset="-122"/>
              </a:rPr>
              <a:t>α</a:t>
            </a:r>
            <a:r>
              <a:rPr lang="en-US" sz="2800" b="0" baseline="-25000" dirty="0">
                <a:solidFill>
                  <a:srgbClr val="FF0000"/>
                </a:solidFill>
                <a:latin typeface="微软雅黑" panose="020B0503020204020204" charset="-122"/>
                <a:ea typeface="微软雅黑" panose="020B0503020204020204" charset="-122"/>
                <a:cs typeface="微软雅黑" panose="020B0503020204020204" charset="-122"/>
              </a:rPr>
              <a:t>n1</a:t>
            </a:r>
            <a:r>
              <a:rPr lang="en-US" sz="2800" b="0" dirty="0">
                <a:solidFill>
                  <a:srgbClr val="FF0000"/>
                </a:solidFill>
                <a:latin typeface="微软雅黑" panose="020B0503020204020204" charset="-122"/>
                <a:ea typeface="微软雅黑" panose="020B0503020204020204" charset="-122"/>
                <a:cs typeface="微软雅黑" panose="020B0503020204020204" charset="-122"/>
              </a:rPr>
              <a:t>=a</a:t>
            </a:r>
            <a:r>
              <a:rPr lang="en-US" sz="2800" b="0" baseline="-25000" dirty="0">
                <a:solidFill>
                  <a:srgbClr val="FF0000"/>
                </a:solidFill>
                <a:latin typeface="微软雅黑" panose="020B0503020204020204" charset="-122"/>
                <a:ea typeface="微软雅黑" panose="020B0503020204020204" charset="-122"/>
                <a:cs typeface="微软雅黑" panose="020B0503020204020204" charset="-122"/>
              </a:rPr>
              <a:t>n2</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a:t>
            </a:r>
            <a:endParaRPr lang="zh-CN"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两齿轮的螺旋角β应大小相等，旋向相反。又由于斜齿圆柱齿轮的法向参数为标准值，故其正确啮合条件为式中"-"号用于外啮合，＂＋”号用于内啮合。</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barn(inVertical)">
                                      <p:cBhvr>
                                        <p:cTn id="26"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49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6" name="文本框 105"/>
          <p:cNvSpPr txBox="1"/>
          <p:nvPr/>
        </p:nvSpPr>
        <p:spPr>
          <a:xfrm>
            <a:off x="1780540" y="1097280"/>
            <a:ext cx="8525510" cy="2306955"/>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（4）斜齿圆柱齿轮的当量齿数</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过斜齿轮分度圆上一点P作轮齿的法向剖面n—n,该平面与分度圆柱面的交线为一椭圆，以椭圆在P点的曲率半径ρ为分度圆半径，以斜齿轮的法向模数m</a:t>
            </a:r>
            <a:r>
              <a:rPr lang="en-US" sz="2400" b="0" baseline="-25000" dirty="0">
                <a:latin typeface="微软雅黑" panose="020B0503020204020204" charset="-122"/>
                <a:ea typeface="微软雅黑" panose="020B0503020204020204" charset="-122"/>
                <a:cs typeface="微软雅黑" panose="020B0503020204020204" charset="-122"/>
              </a:rPr>
              <a:t>n</a:t>
            </a:r>
            <a:r>
              <a:rPr lang="zh-CN" sz="2400" b="0" dirty="0">
                <a:latin typeface="微软雅黑" panose="020B0503020204020204" charset="-122"/>
                <a:ea typeface="微软雅黑" panose="020B0503020204020204" charset="-122"/>
                <a:cs typeface="微软雅黑" panose="020B0503020204020204" charset="-122"/>
              </a:rPr>
              <a:t>为模数，取标准压力角α。作一直齿圆柱齿轮，其齿形最接近于法向齿形，则称这一假想的直齿圆柱齿轮为该斜齿轮的当量齿数z</a:t>
            </a:r>
            <a:r>
              <a:rPr lang="en-US" sz="2400" b="0" baseline="-25000" dirty="0">
                <a:latin typeface="微软雅黑" panose="020B0503020204020204" charset="-122"/>
                <a:ea typeface="微软雅黑" panose="020B0503020204020204" charset="-122"/>
                <a:cs typeface="微软雅黑" panose="020B0503020204020204" charset="-122"/>
              </a:rPr>
              <a:t>v</a:t>
            </a:r>
            <a:r>
              <a:rPr lang="en-US" sz="2400" b="0" dirty="0">
                <a:latin typeface="微软雅黑" panose="020B0503020204020204" charset="-122"/>
                <a:ea typeface="微软雅黑" panose="020B0503020204020204" charset="-122"/>
                <a:cs typeface="微软雅黑" panose="020B0503020204020204" charset="-122"/>
              </a:rPr>
              <a:t>:</a:t>
            </a:r>
            <a:endParaRPr lang="en-US"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858260" y="3754120"/>
            <a:ext cx="3274060" cy="2006600"/>
          </a:xfrm>
          <a:prstGeom prst="rect">
            <a:avLst/>
          </a:prstGeom>
        </p:spPr>
      </p:pic>
      <p:sp>
        <p:nvSpPr>
          <p:cNvPr id="24" name="文本框 23"/>
          <p:cNvSpPr txBox="1"/>
          <p:nvPr/>
        </p:nvSpPr>
        <p:spPr>
          <a:xfrm>
            <a:off x="8685530" y="4526915"/>
            <a:ext cx="2379345" cy="460375"/>
          </a:xfrm>
          <a:prstGeom prst="rect">
            <a:avLst/>
          </a:prstGeom>
          <a:noFill/>
          <a:ln w="9525">
            <a:noFill/>
          </a:ln>
        </p:spPr>
        <p:txBody>
          <a:bodyPr wrap="square">
            <a:spAutoFit/>
          </a:bodyPr>
          <a:lstStyle/>
          <a:p>
            <a:pPr indent="0"/>
            <a:r>
              <a:rPr lang="zh-CN" sz="2400" b="0">
                <a:latin typeface="微软雅黑" panose="020B0503020204020204" charset="-122"/>
                <a:ea typeface="微软雅黑" panose="020B0503020204020204" charset="-122"/>
                <a:cs typeface="微软雅黑" panose="020B0503020204020204" charset="-122"/>
              </a:rPr>
              <a:t>（5-17）</a:t>
            </a:r>
            <a:endParaRPr lang="zh-CN" altLang="en-US" sz="24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barn(inVertical)">
                                      <p:cBhvr>
                                        <p:cTn id="26" dur="500"/>
                                        <p:tgtEl>
                                          <p:spTgt spid="106"/>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6"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11827" y="105410"/>
            <a:ext cx="656346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zh-CN" altLang="en-US" sz="2000" b="1" spc="600" dirty="0">
                  <a:solidFill>
                    <a:schemeClr val="bg1"/>
                  </a:solidFill>
                  <a:latin typeface="微软雅黑" panose="020B0503020204020204" charset="-122"/>
                  <a:ea typeface="微软雅黑" panose="020B0503020204020204" charset="-122"/>
                </a:rPr>
                <a:t>   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2090744" y="1085928"/>
            <a:ext cx="8136856" cy="5013039"/>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依据带传动的特点选用合适的带传动；</a:t>
            </a:r>
          </a:p>
          <a:p>
            <a:pPr indent="266700" algn="just">
              <a:lnSpc>
                <a:spcPct val="150000"/>
              </a:lnSpc>
            </a:pPr>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能够简单计算</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带的机构和尺寸；</a:t>
            </a:r>
          </a:p>
          <a:p>
            <a:pPr indent="266700" algn="just">
              <a:lnSpc>
                <a:spcPct val="150000"/>
              </a:lnSpc>
            </a:pPr>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带传动的失效形式并加以维护；</a:t>
            </a:r>
          </a:p>
          <a:p>
            <a:pPr indent="266700" algn="just">
              <a:lnSpc>
                <a:spcPct val="150000"/>
              </a:lnSpc>
            </a:pPr>
            <a:r>
              <a:rPr lang="en-US" altLang="zh-CN" sz="2400" kern="100" dirty="0">
                <a:effectLst/>
                <a:latin typeface="微软雅黑" panose="020B0503020204020204" charset="-122"/>
                <a:ea typeface="微软雅黑" panose="020B0503020204020204" charset="-122"/>
              </a:rPr>
              <a:t>4.</a:t>
            </a:r>
            <a:r>
              <a:rPr lang="zh-CN" altLang="zh-CN" sz="2400" kern="100" dirty="0">
                <a:effectLst/>
                <a:latin typeface="微软雅黑" panose="020B0503020204020204" charset="-122"/>
                <a:ea typeface="微软雅黑" panose="020B0503020204020204" charset="-122"/>
              </a:rPr>
              <a:t>掌握工程上带传动的安装、张紧与维护方法；</a:t>
            </a:r>
          </a:p>
          <a:p>
            <a:pPr indent="266700" algn="just">
              <a:lnSpc>
                <a:spcPct val="150000"/>
              </a:lnSpc>
            </a:pPr>
            <a:r>
              <a:rPr lang="en-US" altLang="zh-CN" sz="2400" kern="100" dirty="0">
                <a:effectLst/>
                <a:latin typeface="微软雅黑" panose="020B0503020204020204" charset="-122"/>
                <a:ea typeface="微软雅黑" panose="020B0503020204020204" charset="-122"/>
              </a:rPr>
              <a:t>5.</a:t>
            </a:r>
            <a:r>
              <a:rPr lang="zh-CN" altLang="zh-CN" sz="2400" kern="100" dirty="0">
                <a:effectLst/>
                <a:latin typeface="微软雅黑" panose="020B0503020204020204" charset="-122"/>
                <a:ea typeface="微软雅黑" panose="020B0503020204020204" charset="-122"/>
              </a:rPr>
              <a:t>能进行传动带的更换</a:t>
            </a:r>
          </a:p>
          <a:p>
            <a:pPr indent="266700" algn="just">
              <a:lnSpc>
                <a:spcPct val="150000"/>
              </a:lnSpc>
            </a:pPr>
            <a:r>
              <a:rPr lang="en-US" altLang="zh-CN" sz="2400" kern="100" dirty="0">
                <a:effectLst/>
                <a:latin typeface="微软雅黑" panose="020B0503020204020204" charset="-122"/>
                <a:ea typeface="微软雅黑" panose="020B0503020204020204" charset="-122"/>
              </a:rPr>
              <a:t>6.</a:t>
            </a:r>
            <a:r>
              <a:rPr lang="zh-CN" altLang="zh-CN" sz="2400" kern="100" dirty="0">
                <a:effectLst/>
                <a:latin typeface="微软雅黑" panose="020B0503020204020204" charset="-122"/>
                <a:ea typeface="微软雅黑" panose="020B0503020204020204" charset="-122"/>
              </a:rPr>
              <a:t>掌握工程中链传动的失效形式；</a:t>
            </a:r>
          </a:p>
          <a:p>
            <a:pPr indent="266700" algn="just">
              <a:lnSpc>
                <a:spcPct val="150000"/>
              </a:lnSpc>
            </a:pPr>
            <a:r>
              <a:rPr lang="en-US" altLang="zh-CN" sz="2400" kern="100" dirty="0">
                <a:effectLst/>
                <a:latin typeface="微软雅黑" panose="020B0503020204020204" charset="-122"/>
                <a:ea typeface="微软雅黑" panose="020B0503020204020204" charset="-122"/>
              </a:rPr>
              <a:t>7.</a:t>
            </a:r>
            <a:r>
              <a:rPr lang="zh-CN" altLang="zh-CN" sz="2400" kern="100" dirty="0">
                <a:effectLst/>
                <a:latin typeface="微软雅黑" panose="020B0503020204020204" charset="-122"/>
                <a:ea typeface="微软雅黑" panose="020B0503020204020204" charset="-122"/>
              </a:rPr>
              <a:t>能进行链的润滑及更换；</a:t>
            </a:r>
          </a:p>
          <a:p>
            <a:pPr indent="266700" algn="just">
              <a:lnSpc>
                <a:spcPct val="150000"/>
              </a:lnSpc>
            </a:pPr>
            <a:r>
              <a:rPr lang="en-US" altLang="zh-CN" sz="2400" kern="100" dirty="0">
                <a:effectLst/>
                <a:latin typeface="微软雅黑" panose="020B0503020204020204" charset="-122"/>
                <a:ea typeface="微软雅黑" panose="020B0503020204020204" charset="-122"/>
              </a:rPr>
              <a:t>8.</a:t>
            </a:r>
            <a:r>
              <a:rPr lang="zh-CN" altLang="zh-CN" sz="2400" kern="100" dirty="0">
                <a:effectLst/>
                <a:latin typeface="微软雅黑" panose="020B0503020204020204" charset="-122"/>
                <a:ea typeface="微软雅黑" panose="020B0503020204020204" charset="-122"/>
              </a:rPr>
              <a:t>掌握齿轮失效形式及其维护；</a:t>
            </a:r>
          </a:p>
          <a:p>
            <a:pPr indent="266700" algn="just">
              <a:lnSpc>
                <a:spcPct val="150000"/>
              </a:lnSpc>
            </a:pPr>
            <a:r>
              <a:rPr lang="en-US" altLang="zh-CN" sz="2400" kern="100" dirty="0">
                <a:effectLst/>
                <a:latin typeface="微软雅黑" panose="020B0503020204020204" charset="-122"/>
                <a:ea typeface="微软雅黑" panose="020B0503020204020204" charset="-122"/>
              </a:rPr>
              <a:t>9.</a:t>
            </a:r>
            <a:r>
              <a:rPr lang="zh-CN" altLang="zh-CN" sz="2400" kern="100" dirty="0">
                <a:effectLst/>
                <a:latin typeface="微软雅黑" panose="020B0503020204020204" charset="-122"/>
                <a:ea typeface="微软雅黑" panose="020B0503020204020204" charset="-122"/>
              </a:rPr>
              <a:t>能正确进行齿轮的更换及识别齿轮所使用的材料。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6" name="文本框 105"/>
          <p:cNvSpPr txBox="1"/>
          <p:nvPr/>
        </p:nvSpPr>
        <p:spPr>
          <a:xfrm>
            <a:off x="1020445" y="755015"/>
            <a:ext cx="10719435" cy="2306955"/>
          </a:xfrm>
          <a:prstGeom prst="rect">
            <a:avLst/>
          </a:prstGeom>
          <a:noFill/>
          <a:ln w="9525">
            <a:noFill/>
          </a:ln>
        </p:spPr>
        <p:txBody>
          <a:bodyPr wrap="square">
            <a:spAutoFit/>
          </a:bodyPr>
          <a:lstStyle/>
          <a:p>
            <a:pPr indent="266700"/>
            <a:r>
              <a:rPr lang="en-US" sz="2400" b="0" dirty="0">
                <a:latin typeface="微软雅黑" panose="020B0503020204020204" charset="-122"/>
                <a:ea typeface="微软雅黑" panose="020B0503020204020204" charset="-122"/>
                <a:cs typeface="微软雅黑" panose="020B0503020204020204" charset="-122"/>
              </a:rPr>
              <a:t>    7.</a:t>
            </a:r>
            <a:r>
              <a:rPr lang="zh-CN" sz="2400" b="0" dirty="0">
                <a:latin typeface="微软雅黑" panose="020B0503020204020204" charset="-122"/>
                <a:ea typeface="微软雅黑" panose="020B0503020204020204" charset="-122"/>
                <a:cs typeface="微软雅黑" panose="020B0503020204020204" charset="-122"/>
              </a:rPr>
              <a:t>锥齿轮传动</a:t>
            </a:r>
            <a:r>
              <a:rPr lang="en-US" sz="2400" b="0" dirty="0">
                <a:latin typeface="微软雅黑" panose="020B0503020204020204" charset="-122"/>
                <a:ea typeface="微软雅黑" panose="020B0503020204020204" charset="-122"/>
                <a:cs typeface="微软雅黑" panose="020B0503020204020204" charset="-122"/>
              </a:rPr>
              <a:t>	</a:t>
            </a:r>
            <a:endParaRPr lang="zh-CN" sz="2400" b="0" dirty="0">
              <a:latin typeface="微软雅黑" panose="020B0503020204020204" charset="-122"/>
              <a:ea typeface="微软雅黑" panose="020B0503020204020204" charset="-122"/>
              <a:cs typeface="微软雅黑" panose="020B0503020204020204" charset="-122"/>
            </a:endParaRP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锥齿轮用于两轴线相交的轴间传动，特别是两轴线互垂相交的轴间传动(Σ=90°)。</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锥齿轮传动因齿形的特点，很难获得高加工精度，不适用于高速度情况；另外，小锥齿轮（一般为主动轮）的齿轮轴多为悬臂支承，其支承强度和刚度都很弱，因此也不适用于重载情况。</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836670" y="3150235"/>
            <a:ext cx="5893435" cy="37077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barn(inVertical)">
                                      <p:cBhvr>
                                        <p:cTn id="26" dur="500"/>
                                        <p:tgtEl>
                                          <p:spTgt spid="106"/>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727200" y="1144270"/>
            <a:ext cx="9345295" cy="3375025"/>
          </a:xfrm>
          <a:prstGeom prst="rect">
            <a:avLst/>
          </a:prstGeom>
        </p:spPr>
      </p:pic>
      <p:pic>
        <p:nvPicPr>
          <p:cNvPr id="22" name="图片 21"/>
          <p:cNvPicPr/>
          <p:nvPr/>
        </p:nvPicPr>
        <p:blipFill>
          <a:blip r:embed="rId19"/>
          <a:stretch>
            <a:fillRect/>
          </a:stretch>
        </p:blipFill>
        <p:spPr>
          <a:xfrm>
            <a:off x="3556000" y="3149918"/>
            <a:ext cx="219075" cy="257175"/>
          </a:xfrm>
          <a:prstGeom prst="rect">
            <a:avLst/>
          </a:prstGeom>
          <a:noFill/>
          <a:ln w="9525">
            <a:noFill/>
          </a:ln>
        </p:spPr>
      </p:pic>
      <p:sp>
        <p:nvSpPr>
          <p:cNvPr id="107" name="文本框 106"/>
          <p:cNvSpPr txBox="1"/>
          <p:nvPr/>
        </p:nvSpPr>
        <p:spPr>
          <a:xfrm>
            <a:off x="3556000" y="3407093"/>
            <a:ext cx="5080000" cy="368300"/>
          </a:xfrm>
          <a:prstGeom prst="rect">
            <a:avLst/>
          </a:prstGeom>
          <a:noFill/>
          <a:ln w="9525">
            <a:noFill/>
          </a:ln>
        </p:spPr>
        <p:txBody>
          <a:bodyPr>
            <a:spAutoFit/>
          </a:bodyPr>
          <a:lstStyle/>
          <a:p>
            <a:pPr indent="266700"/>
            <a:r>
              <a:rPr lang="zh-CN" b="0">
                <a:ea typeface="宋体" panose="02010600030101010101" pitchFamily="2" charset="-122"/>
                <a:cs typeface="Times New Roman" panose="02020603050405020304" pitchFamily="18" charset="0"/>
              </a:rPr>
              <a:t>=1,顶隙系数</a:t>
            </a:r>
            <a:endParaRPr lang="zh-CN" altLang="en-US" b="0">
              <a:ea typeface="宋体" panose="02010600030101010101" pitchFamily="2" charset="-122"/>
              <a:cs typeface="Times New Roman" panose="02020603050405020304" pitchFamily="18" charset="0"/>
            </a:endParaRPr>
          </a:p>
        </p:txBody>
      </p:sp>
      <p:pic>
        <p:nvPicPr>
          <p:cNvPr id="23" name="图片 22"/>
          <p:cNvPicPr/>
          <p:nvPr/>
        </p:nvPicPr>
        <p:blipFill>
          <a:blip r:embed="rId20"/>
          <a:stretch>
            <a:fillRect/>
          </a:stretch>
        </p:blipFill>
        <p:spPr>
          <a:xfrm>
            <a:off x="3556000" y="3775393"/>
            <a:ext cx="171450" cy="209550"/>
          </a:xfrm>
          <a:prstGeom prst="rect">
            <a:avLst/>
          </a:prstGeom>
          <a:noFill/>
          <a:ln w="9525">
            <a:noFill/>
          </a:ln>
        </p:spPr>
      </p:pic>
      <p:sp>
        <p:nvSpPr>
          <p:cNvPr id="108" name="文本框 107"/>
          <p:cNvSpPr txBox="1"/>
          <p:nvPr/>
        </p:nvSpPr>
        <p:spPr>
          <a:xfrm>
            <a:off x="3556000" y="3984943"/>
            <a:ext cx="5080000" cy="368300"/>
          </a:xfrm>
          <a:prstGeom prst="rect">
            <a:avLst/>
          </a:prstGeom>
          <a:noFill/>
          <a:ln w="9525">
            <a:noFill/>
          </a:ln>
        </p:spPr>
        <p:txBody>
          <a:bodyPr>
            <a:spAutoFit/>
          </a:bodyPr>
          <a:lstStyle/>
          <a:p>
            <a:pPr indent="266700"/>
            <a:r>
              <a:rPr lang="zh-CN" b="0">
                <a:ea typeface="宋体" panose="02010600030101010101" pitchFamily="2" charset="-122"/>
                <a:cs typeface="Times New Roman" panose="02020603050405020304" pitchFamily="18" charset="0"/>
              </a:rPr>
              <a:t>=0.2。</a:t>
            </a:r>
            <a:endParaRPr lang="zh-CN" altLang="en-US" b="0">
              <a:ea typeface="宋体" panose="02010600030101010101" pitchFamily="2" charset="-122"/>
              <a:cs typeface="Times New Roman" panose="02020603050405020304" pitchFamily="18" charset="0"/>
            </a:endParaRPr>
          </a:p>
        </p:txBody>
      </p:sp>
      <p:pic>
        <p:nvPicPr>
          <p:cNvPr id="24" name="图片 23"/>
          <p:cNvPicPr>
            <a:picLocks noChangeAspect="1"/>
          </p:cNvPicPr>
          <p:nvPr/>
        </p:nvPicPr>
        <p:blipFill>
          <a:blip r:embed="rId21"/>
          <a:stretch>
            <a:fillRect/>
          </a:stretch>
        </p:blipFill>
        <p:spPr>
          <a:xfrm>
            <a:off x="1839595" y="4688205"/>
            <a:ext cx="9315450" cy="892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par>
                                <p:cTn id="27" presetID="16" presetClass="entr" presetSubtype="21"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barn(inVertical)">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8" name="文本框 107"/>
          <p:cNvSpPr txBox="1"/>
          <p:nvPr/>
        </p:nvSpPr>
        <p:spPr>
          <a:xfrm>
            <a:off x="1588135" y="1226820"/>
            <a:ext cx="9016365" cy="829945"/>
          </a:xfrm>
          <a:prstGeom prst="rect">
            <a:avLst/>
          </a:prstGeom>
          <a:noFill/>
          <a:ln w="9525">
            <a:noFill/>
          </a:ln>
        </p:spPr>
        <p:txBody>
          <a:bodyPr wrap="square">
            <a:spAutoFit/>
          </a:bodyPr>
          <a:lstStyle/>
          <a:p>
            <a:pPr indent="0"/>
            <a:r>
              <a:rPr lang="zh-CN" sz="2400" b="0" dirty="0">
                <a:solidFill>
                  <a:srgbClr val="FF0000"/>
                </a:solidFill>
                <a:latin typeface="微软雅黑" panose="020B0503020204020204" charset="-122"/>
                <a:ea typeface="微软雅黑" panose="020B0503020204020204" charset="-122"/>
              </a:rPr>
              <a:t>锥齿轮的正确啮合条件为</a:t>
            </a:r>
            <a:r>
              <a:rPr lang="zh-CN" sz="2400" b="0" dirty="0">
                <a:latin typeface="微软雅黑" panose="020B0503020204020204" charset="-122"/>
                <a:ea typeface="微软雅黑" panose="020B0503020204020204" charset="-122"/>
              </a:rPr>
              <a:t>：两锥齿轮的大端模数和压力角分别相等且等于标准值，即</a:t>
            </a:r>
            <a:endParaRPr lang="zh-CN" altLang="en-US" sz="2400" b="0" dirty="0">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8"/>
          <a:stretch>
            <a:fillRect/>
          </a:stretch>
        </p:blipFill>
        <p:spPr>
          <a:xfrm>
            <a:off x="2714625" y="2056765"/>
            <a:ext cx="4207510" cy="4333875"/>
          </a:xfrm>
          <a:prstGeom prst="rect">
            <a:avLst/>
          </a:prstGeom>
        </p:spPr>
      </p:pic>
      <p:sp>
        <p:nvSpPr>
          <p:cNvPr id="22" name="文本框 21"/>
          <p:cNvSpPr txBox="1"/>
          <p:nvPr/>
        </p:nvSpPr>
        <p:spPr>
          <a:xfrm>
            <a:off x="7835900" y="5803900"/>
            <a:ext cx="1123315" cy="460375"/>
          </a:xfrm>
          <a:prstGeom prst="rect">
            <a:avLst/>
          </a:prstGeom>
          <a:noFill/>
          <a:ln w="9525">
            <a:noFill/>
          </a:ln>
        </p:spPr>
        <p:txBody>
          <a:bodyPr wrap="square">
            <a:spAutoFit/>
          </a:bodyPr>
          <a:lstStyle/>
          <a:p>
            <a:pPr indent="0"/>
            <a:r>
              <a:rPr lang="en-US" sz="2400" b="0">
                <a:latin typeface="微软雅黑" panose="020B0503020204020204" charset="-122"/>
                <a:ea typeface="微软雅黑" panose="020B0503020204020204" charset="-122"/>
                <a:cs typeface="Times New Roman" panose="02020603050405020304" pitchFamily="18" charset="0"/>
              </a:rPr>
              <a:t>(</a:t>
            </a:r>
            <a:r>
              <a:rPr lang="en-US" sz="2400" b="0">
                <a:latin typeface="微软雅黑" panose="020B0503020204020204" charset="-122"/>
                <a:ea typeface="微软雅黑" panose="020B0503020204020204" charset="-122"/>
              </a:rPr>
              <a:t>5-19</a:t>
            </a:r>
            <a:r>
              <a:rPr lang="en-US" sz="2400" b="0">
                <a:latin typeface="微软雅黑" panose="020B0503020204020204" charset="-122"/>
                <a:ea typeface="微软雅黑" panose="020B0503020204020204" charset="-122"/>
                <a:cs typeface="Times New Roman" panose="02020603050405020304" pitchFamily="18" charset="0"/>
              </a:rPr>
              <a:t>)</a:t>
            </a:r>
            <a:endParaRPr lang="en-US" altLang="en-US" sz="2400" b="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barn(inVertical)">
                                      <p:cBhvr>
                                        <p:cTn id="26" dur="500"/>
                                        <p:tgtEl>
                                          <p:spTgt spid="108"/>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8" grpId="0"/>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8" name="文本框 107"/>
          <p:cNvSpPr txBox="1"/>
          <p:nvPr/>
        </p:nvSpPr>
        <p:spPr>
          <a:xfrm>
            <a:off x="1661795" y="810895"/>
            <a:ext cx="4678045" cy="3928110"/>
          </a:xfrm>
          <a:prstGeom prst="rect">
            <a:avLst/>
          </a:prstGeom>
          <a:noFill/>
          <a:ln w="9525">
            <a:noFill/>
          </a:ln>
        </p:spPr>
        <p:txBody>
          <a:bodyPr wrap="square">
            <a:spAutoFit/>
          </a:bodyPr>
          <a:lstStyle/>
          <a:p>
            <a:pPr indent="266700">
              <a:lnSpc>
                <a:spcPct val="130000"/>
              </a:lnSpc>
              <a:spcBef>
                <a:spcPts val="0"/>
              </a:spcBef>
              <a:spcAft>
                <a:spcPts val="0"/>
              </a:spcAft>
            </a:pPr>
            <a:r>
              <a:rPr lang="en-US" sz="2400" b="0" dirty="0">
                <a:latin typeface="微软雅黑" panose="020B0503020204020204" charset="-122"/>
                <a:ea typeface="微软雅黑" panose="020B0503020204020204" charset="-122"/>
                <a:cs typeface="微软雅黑" panose="020B0503020204020204" charset="-122"/>
              </a:rPr>
              <a:t>8.</a:t>
            </a:r>
            <a:r>
              <a:rPr lang="zh-CN" sz="2400" b="0" dirty="0">
                <a:latin typeface="微软雅黑" panose="020B0503020204020204" charset="-122"/>
                <a:ea typeface="微软雅黑" panose="020B0503020204020204" charset="-122"/>
                <a:cs typeface="微软雅黑" panose="020B0503020204020204" charset="-122"/>
              </a:rPr>
              <a:t>齿轮的结构</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（1）齿轮轴</a:t>
            </a:r>
          </a:p>
          <a:p>
            <a:pPr indent="266700">
              <a:lnSpc>
                <a:spcPct val="130000"/>
              </a:lnSpc>
              <a:spcBef>
                <a:spcPts val="0"/>
              </a:spcBef>
              <a:spcAft>
                <a:spcPts val="0"/>
              </a:spcAft>
            </a:pPr>
            <a:r>
              <a:rPr lang="zh-CN" sz="2400" dirty="0">
                <a:latin typeface="微软雅黑" panose="020B0503020204020204" charset="-122"/>
                <a:ea typeface="微软雅黑" panose="020B0503020204020204" charset="-122"/>
                <a:cs typeface="微软雅黑" panose="020B0503020204020204" charset="-122"/>
                <a:sym typeface="+mn-ea"/>
              </a:rPr>
              <a:t>对于直径较小的钢齿轮，当其齿根圆与键槽底部的距离x较小，即x≤2m(m为标准模数）（锥齿轮为x≤1</a:t>
            </a:r>
            <a:r>
              <a:rPr lang="en-US" sz="2400" dirty="0">
                <a:latin typeface="微软雅黑" panose="020B0503020204020204" charset="-122"/>
                <a:ea typeface="微软雅黑" panose="020B0503020204020204" charset="-122"/>
                <a:cs typeface="微软雅黑" panose="020B0503020204020204" charset="-122"/>
                <a:sym typeface="+mn-ea"/>
              </a:rPr>
              <a:t>.</a:t>
            </a:r>
            <a:r>
              <a:rPr lang="zh-CN" sz="2400" dirty="0">
                <a:latin typeface="微软雅黑" panose="020B0503020204020204" charset="-122"/>
                <a:ea typeface="微软雅黑" panose="020B0503020204020204" charset="-122"/>
                <a:cs typeface="微软雅黑" panose="020B0503020204020204" charset="-122"/>
                <a:sym typeface="+mn-ea"/>
              </a:rPr>
              <a:t>6m)时，将齿轮与轴制成一体，称为齿轮轴，如图</a:t>
            </a:r>
            <a:r>
              <a:rPr lang="en-US" sz="2400" dirty="0">
                <a:latin typeface="微软雅黑" panose="020B0503020204020204" charset="-122"/>
                <a:ea typeface="微软雅黑" panose="020B0503020204020204" charset="-122"/>
                <a:cs typeface="微软雅黑" panose="020B0503020204020204" charset="-122"/>
                <a:sym typeface="+mn-ea"/>
              </a:rPr>
              <a:t>5-28</a:t>
            </a:r>
            <a:r>
              <a:rPr lang="zh-CN" sz="2400" dirty="0">
                <a:latin typeface="微软雅黑" panose="020B0503020204020204" charset="-122"/>
                <a:ea typeface="微软雅黑" panose="020B0503020204020204" charset="-122"/>
                <a:cs typeface="微软雅黑" panose="020B0503020204020204" charset="-122"/>
                <a:sym typeface="+mn-ea"/>
              </a:rPr>
              <a:t>所示。</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39" name="图片 38"/>
          <p:cNvPicPr>
            <a:picLocks noChangeAspect="1"/>
          </p:cNvPicPr>
          <p:nvPr/>
        </p:nvPicPr>
        <p:blipFill>
          <a:blip r:embed="rId18"/>
          <a:stretch>
            <a:fillRect/>
          </a:stretch>
        </p:blipFill>
        <p:spPr>
          <a:xfrm>
            <a:off x="6448425" y="1370965"/>
            <a:ext cx="4521835" cy="32715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barn(inVertical)">
                                      <p:cBhvr>
                                        <p:cTn id="26" dur="500"/>
                                        <p:tgtEl>
                                          <p:spTgt spid="108"/>
                                        </p:tgtEl>
                                      </p:cBhvr>
                                    </p:animEffect>
                                  </p:childTnLst>
                                </p:cTn>
                              </p:par>
                              <p:par>
                                <p:cTn id="27" presetID="16" presetClass="entr" presetSubtype="21"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arn(inVertical)">
                                      <p:cBhvr>
                                        <p:cTn id="2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0" name="文本框 109"/>
          <p:cNvSpPr txBox="1"/>
          <p:nvPr/>
        </p:nvSpPr>
        <p:spPr>
          <a:xfrm>
            <a:off x="1178560" y="942340"/>
            <a:ext cx="10802620" cy="2306955"/>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（2）实体式齿轮</a:t>
            </a:r>
          </a:p>
          <a:p>
            <a:pPr indent="266700"/>
            <a:r>
              <a:rPr lang="zh-CN" sz="2400" b="0" dirty="0">
                <a:latin typeface="微软雅黑" panose="020B0503020204020204" charset="-122"/>
                <a:ea typeface="微软雅黑" panose="020B0503020204020204" charset="-122"/>
                <a:cs typeface="微软雅黑" panose="020B0503020204020204" charset="-122"/>
              </a:rPr>
              <a:t>当齿轮的齿顶圆直径</a:t>
            </a:r>
            <a:r>
              <a:rPr lang="en-US" sz="2400" b="0" dirty="0">
                <a:latin typeface="微软雅黑" panose="020B0503020204020204" charset="-122"/>
                <a:ea typeface="微软雅黑" panose="020B0503020204020204" charset="-122"/>
                <a:cs typeface="微软雅黑" panose="020B0503020204020204" charset="-122"/>
              </a:rPr>
              <a:t>d</a:t>
            </a:r>
            <a:r>
              <a:rPr lang="en-US" sz="2400" b="0" baseline="-25000" dirty="0">
                <a:latin typeface="微软雅黑" panose="020B0503020204020204" charset="-122"/>
                <a:ea typeface="微软雅黑" panose="020B0503020204020204" charset="-122"/>
                <a:cs typeface="微软雅黑" panose="020B0503020204020204" charset="-122"/>
              </a:rPr>
              <a:t>a</a:t>
            </a:r>
            <a:r>
              <a:rPr lang="zh-CN" sz="2400" b="0" dirty="0">
                <a:latin typeface="微软雅黑" panose="020B0503020204020204" charset="-122"/>
                <a:ea typeface="微软雅黑" panose="020B0503020204020204" charset="-122"/>
                <a:cs typeface="微软雅黑" panose="020B0503020204020204" charset="-122"/>
              </a:rPr>
              <a:t>≤200mm时，齿轮与轴分别制造，制成锻造实体式齿轮。</a:t>
            </a:r>
          </a:p>
          <a:p>
            <a:pPr indent="266700"/>
            <a:r>
              <a:rPr lang="zh-CN" sz="2400" b="0" dirty="0">
                <a:latin typeface="微软雅黑" panose="020B0503020204020204" charset="-122"/>
                <a:ea typeface="微软雅黑" panose="020B0503020204020204" charset="-122"/>
                <a:cs typeface="微软雅黑" panose="020B0503020204020204" charset="-122"/>
              </a:rPr>
              <a:t>（3）腹板式齿轮</a:t>
            </a:r>
          </a:p>
          <a:p>
            <a:pPr indent="266700"/>
            <a:r>
              <a:rPr lang="zh-CN" sz="2400" b="0" dirty="0">
                <a:latin typeface="微软雅黑" panose="020B0503020204020204" charset="-122"/>
                <a:ea typeface="微软雅黑" panose="020B0503020204020204" charset="-122"/>
                <a:cs typeface="微软雅黑" panose="020B0503020204020204" charset="-122"/>
              </a:rPr>
              <a:t>当齿轮的齿顶圆直径</a:t>
            </a:r>
            <a:r>
              <a:rPr lang="en-US" sz="2400" b="0" dirty="0">
                <a:latin typeface="微软雅黑" panose="020B0503020204020204" charset="-122"/>
                <a:ea typeface="微软雅黑" panose="020B0503020204020204" charset="-122"/>
                <a:cs typeface="微软雅黑" panose="020B0503020204020204" charset="-122"/>
              </a:rPr>
              <a:t>d</a:t>
            </a:r>
            <a:r>
              <a:rPr lang="en-US" sz="2400" b="0" baseline="-25000" dirty="0">
                <a:latin typeface="微软雅黑" panose="020B0503020204020204" charset="-122"/>
                <a:ea typeface="微软雅黑" panose="020B0503020204020204" charset="-122"/>
                <a:cs typeface="微软雅黑" panose="020B0503020204020204" charset="-122"/>
              </a:rPr>
              <a:t>a</a:t>
            </a:r>
            <a:r>
              <a:rPr lang="zh-CN" sz="2400" b="0" dirty="0">
                <a:latin typeface="微软雅黑" panose="020B0503020204020204" charset="-122"/>
                <a:ea typeface="微软雅黑" panose="020B0503020204020204" charset="-122"/>
                <a:cs typeface="微软雅黑" panose="020B0503020204020204" charset="-122"/>
              </a:rPr>
              <a:t>≤500mm时，可制成锻造腹板式齿轮。</a:t>
            </a:r>
          </a:p>
          <a:p>
            <a:pPr indent="266700"/>
            <a:r>
              <a:rPr lang="zh-CN" sz="2400" b="0" dirty="0">
                <a:latin typeface="微软雅黑" panose="020B0503020204020204" charset="-122"/>
                <a:ea typeface="微软雅黑" panose="020B0503020204020204" charset="-122"/>
                <a:cs typeface="微软雅黑" panose="020B0503020204020204" charset="-122"/>
              </a:rPr>
              <a:t>（4）轮辐式齿轮</a:t>
            </a:r>
          </a:p>
          <a:p>
            <a:pPr indent="266700"/>
            <a:r>
              <a:rPr lang="zh-CN" sz="2400" b="0" dirty="0">
                <a:latin typeface="微软雅黑" panose="020B0503020204020204" charset="-122"/>
                <a:ea typeface="微软雅黑" panose="020B0503020204020204" charset="-122"/>
                <a:cs typeface="微软雅黑" panose="020B0503020204020204" charset="-122"/>
              </a:rPr>
              <a:t>当齿轮的齿顶圆直径</a:t>
            </a:r>
            <a:r>
              <a:rPr lang="en-US" sz="2400" b="0" dirty="0">
                <a:latin typeface="微软雅黑" panose="020B0503020204020204" charset="-122"/>
                <a:ea typeface="微软雅黑" panose="020B0503020204020204" charset="-122"/>
                <a:cs typeface="微软雅黑" panose="020B0503020204020204" charset="-122"/>
              </a:rPr>
              <a:t>d</a:t>
            </a:r>
            <a:r>
              <a:rPr lang="en-US" sz="2400" b="0" baseline="-25000" dirty="0">
                <a:latin typeface="微软雅黑" panose="020B0503020204020204" charset="-122"/>
                <a:ea typeface="微软雅黑" panose="020B0503020204020204" charset="-122"/>
                <a:cs typeface="微软雅黑" panose="020B0503020204020204" charset="-122"/>
              </a:rPr>
              <a:t>a</a:t>
            </a:r>
            <a:r>
              <a:rPr lang="zh-CN" sz="2400" b="0" dirty="0">
                <a:latin typeface="微软雅黑" panose="020B0503020204020204" charset="-122"/>
                <a:ea typeface="微软雅黑" panose="020B0503020204020204" charset="-122"/>
                <a:cs typeface="微软雅黑" panose="020B0503020204020204" charset="-122"/>
              </a:rPr>
              <a:t>=400～lOOOmm时，可制成铸造轮辐式齿轮。</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952500" y="3718219"/>
            <a:ext cx="2918460" cy="3031195"/>
          </a:xfrm>
          <a:prstGeom prst="rect">
            <a:avLst/>
          </a:prstGeom>
        </p:spPr>
      </p:pic>
      <p:pic>
        <p:nvPicPr>
          <p:cNvPr id="22" name="图片 21"/>
          <p:cNvPicPr>
            <a:picLocks noChangeAspect="1"/>
          </p:cNvPicPr>
          <p:nvPr/>
        </p:nvPicPr>
        <p:blipFill>
          <a:blip r:embed="rId19"/>
          <a:stretch>
            <a:fillRect/>
          </a:stretch>
        </p:blipFill>
        <p:spPr>
          <a:xfrm>
            <a:off x="3870960" y="3596005"/>
            <a:ext cx="3166745" cy="3002915"/>
          </a:xfrm>
          <a:prstGeom prst="rect">
            <a:avLst/>
          </a:prstGeom>
        </p:spPr>
      </p:pic>
      <p:pic>
        <p:nvPicPr>
          <p:cNvPr id="23" name="图片 22"/>
          <p:cNvPicPr>
            <a:picLocks noChangeAspect="1"/>
          </p:cNvPicPr>
          <p:nvPr/>
        </p:nvPicPr>
        <p:blipFill>
          <a:blip r:embed="rId20"/>
          <a:stretch>
            <a:fillRect/>
          </a:stretch>
        </p:blipFill>
        <p:spPr>
          <a:xfrm>
            <a:off x="7289800" y="3524885"/>
            <a:ext cx="3283585" cy="30010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barn(inVertical)">
                                      <p:cBhvr>
                                        <p:cTn id="26" dur="500"/>
                                        <p:tgtEl>
                                          <p:spTgt spid="110"/>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par>
                                <p:cTn id="30" presetID="16" presetClass="entr" presetSubtype="21"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par>
                                <p:cTn id="33" presetID="16" presetClass="entr" presetSubtype="21"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0" name="文本框 109"/>
          <p:cNvSpPr txBox="1"/>
          <p:nvPr/>
        </p:nvSpPr>
        <p:spPr>
          <a:xfrm>
            <a:off x="666750" y="1121092"/>
            <a:ext cx="5080000" cy="4615815"/>
          </a:xfrm>
          <a:prstGeom prst="rect">
            <a:avLst/>
          </a:prstGeom>
          <a:noFill/>
          <a:ln w="9525">
            <a:noFill/>
          </a:ln>
        </p:spPr>
        <p:txBody>
          <a:bodyPr>
            <a:spAutoFit/>
          </a:bodyPr>
          <a:lstStyle/>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9.</a:t>
            </a:r>
            <a:r>
              <a:rPr lang="zh-CN" sz="2800" b="0" dirty="0">
                <a:latin typeface="微软雅黑" panose="020B0503020204020204" charset="-122"/>
                <a:ea typeface="微软雅黑" panose="020B0503020204020204" charset="-122"/>
                <a:cs typeface="微软雅黑" panose="020B0503020204020204" charset="-122"/>
              </a:rPr>
              <a:t>齿轮的失效形式及常用材料</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（1）齿轮的失效形式</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1）轮齿折断。</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2)齿面点蚀。</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3)齿面磨损。</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4)齿面胶合。</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5)齿面塑性变形。</a:t>
            </a:r>
            <a:endParaRPr lang="zh-CN" altLang="en-US" sz="28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4527550" y="1976755"/>
            <a:ext cx="6540500" cy="41522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barn(inVertical)">
                                      <p:cBhvr>
                                        <p:cTn id="26" dur="500"/>
                                        <p:tgtEl>
                                          <p:spTgt spid="110"/>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0" name="文本框 109"/>
          <p:cNvSpPr txBox="1"/>
          <p:nvPr/>
        </p:nvSpPr>
        <p:spPr>
          <a:xfrm>
            <a:off x="1014095" y="811530"/>
            <a:ext cx="10422255" cy="5688965"/>
          </a:xfrm>
          <a:prstGeom prst="rect">
            <a:avLst/>
          </a:prstGeom>
          <a:noFill/>
          <a:ln w="9525">
            <a:noFill/>
          </a:ln>
        </p:spPr>
        <p:txBody>
          <a:bodyPr wrap="square">
            <a:spAutoFit/>
          </a:bodyPr>
          <a:lstStyle/>
          <a:p>
            <a:pPr indent="266700">
              <a:lnSpc>
                <a:spcPct val="130000"/>
              </a:lnSpc>
              <a:spcBef>
                <a:spcPts val="0"/>
              </a:spcBef>
              <a:spcAft>
                <a:spcPts val="0"/>
              </a:spcAft>
            </a:pPr>
            <a:r>
              <a:rPr lang="zh-CN" sz="2800" b="0" dirty="0">
                <a:latin typeface="微软雅黑" panose="020B0503020204020204" charset="-122"/>
                <a:ea typeface="微软雅黑" panose="020B0503020204020204" charset="-122"/>
                <a:cs typeface="微软雅黑" panose="020B0503020204020204" charset="-122"/>
              </a:rPr>
              <a:t>（2）齿轮的常用材料</a:t>
            </a:r>
          </a:p>
          <a:p>
            <a:pPr indent="266700">
              <a:lnSpc>
                <a:spcPct val="13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1</a:t>
            </a:r>
            <a:r>
              <a:rPr lang="zh-CN" sz="2800" b="0" dirty="0">
                <a:latin typeface="微软雅黑" panose="020B0503020204020204" charset="-122"/>
                <a:ea typeface="微软雅黑" panose="020B0503020204020204" charset="-122"/>
                <a:cs typeface="微软雅黑" panose="020B0503020204020204" charset="-122"/>
              </a:rPr>
              <a:t>）锻钢</a:t>
            </a:r>
          </a:p>
          <a:p>
            <a:pPr indent="266700">
              <a:lnSpc>
                <a:spcPct val="130000"/>
              </a:lnSpc>
              <a:spcBef>
                <a:spcPts val="0"/>
              </a:spcBef>
              <a:spcAft>
                <a:spcPts val="0"/>
              </a:spcAft>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锻钢具有强度高、韧性好、便于制造等特点，还可以通过各种热处理的方法改善其力学性能。所以，重要的齿轮都采用锻钢。按齿面硬度和制造工艺的不同，可把锻钢齿轮分为两类。</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      </a:t>
            </a:r>
            <a:r>
              <a:rPr lang="en-US" sz="2800" b="0" dirty="0">
                <a:solidFill>
                  <a:srgbClr val="FF0000"/>
                </a:solidFill>
                <a:latin typeface="微软雅黑" panose="020B0503020204020204" charset="-122"/>
                <a:ea typeface="微软雅黑" panose="020B0503020204020204" charset="-122"/>
                <a:cs typeface="微软雅黑" panose="020B0503020204020204" charset="-122"/>
              </a:rPr>
              <a:t>①软齿面齿轮（齿面硬度≤350HBS)。</a:t>
            </a:r>
            <a:r>
              <a:rPr lang="zh-CN" sz="2800" b="0" dirty="0">
                <a:latin typeface="微软雅黑" panose="020B0503020204020204" charset="-122"/>
                <a:ea typeface="微软雅黑" panose="020B0503020204020204" charset="-122"/>
                <a:cs typeface="微软雅黑" panose="020B0503020204020204" charset="-122"/>
              </a:rPr>
              <a:t>软齿面齿轮的常用材料为45，40Cr，35SiMn，38SiMnMo等中碳钢和中碳合金钢。</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      </a:t>
            </a:r>
            <a:r>
              <a:rPr lang="en-US" sz="2800" b="0" dirty="0">
                <a:solidFill>
                  <a:srgbClr val="FF0000"/>
                </a:solidFill>
                <a:latin typeface="微软雅黑" panose="020B0503020204020204" charset="-122"/>
                <a:ea typeface="微软雅黑" panose="020B0503020204020204" charset="-122"/>
                <a:cs typeface="微软雅黑" panose="020B0503020204020204" charset="-122"/>
              </a:rPr>
              <a:t>②</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硬齿面齿轮（齿面硬度</a:t>
            </a:r>
            <a:r>
              <a:rPr lang="en-US" sz="2800" b="0" dirty="0">
                <a:solidFill>
                  <a:srgbClr val="FF0000"/>
                </a:solidFill>
                <a:latin typeface="微软雅黑" panose="020B0503020204020204" charset="-122"/>
                <a:ea typeface="微软雅黑" panose="020B0503020204020204" charset="-122"/>
                <a:cs typeface="微软雅黑" panose="020B0503020204020204" charset="-122"/>
              </a:rPr>
              <a:t>&gt;350HBS)</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a:t>
            </a:r>
            <a:r>
              <a:rPr lang="zh-CN" sz="2800" b="0" dirty="0">
                <a:latin typeface="微软雅黑" panose="020B0503020204020204" charset="-122"/>
                <a:ea typeface="微软雅黑" panose="020B0503020204020204" charset="-122"/>
                <a:cs typeface="微软雅黑" panose="020B0503020204020204" charset="-122"/>
              </a:rPr>
              <a:t>硬齿面常用材料为20Cr，20CrMnTi（表面渗碳淬火）及45，35SiMn，40Cr(表面淬火或整体淬火）等。</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barn(inVertical)">
                                      <p:cBhvr>
                                        <p:cTn id="26"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p:cNvSpPr txBox="1"/>
          <p:nvPr/>
        </p:nvSpPr>
        <p:spPr>
          <a:xfrm>
            <a:off x="1384935" y="984250"/>
            <a:ext cx="9996805" cy="5077460"/>
          </a:xfrm>
          <a:prstGeom prst="rect">
            <a:avLst/>
          </a:prstGeom>
          <a:noFill/>
        </p:spPr>
        <p:txBody>
          <a:bodyPr wrap="square" rtlCol="0" anchor="t">
            <a:spAutoFit/>
          </a:bodyPr>
          <a:lstStyle/>
          <a:p>
            <a:pPr indent="266700">
              <a:lnSpc>
                <a:spcPct val="150000"/>
              </a:lnSpc>
            </a:pPr>
            <a:r>
              <a:rPr lang="en-US" sz="2400" dirty="0">
                <a:latin typeface="微软雅黑" panose="020B0503020204020204" charset="-122"/>
                <a:ea typeface="微软雅黑" panose="020B0503020204020204" charset="-122"/>
                <a:cs typeface="微软雅黑" panose="020B0503020204020204" charset="-122"/>
                <a:sym typeface="+mn-ea"/>
              </a:rPr>
              <a:t>2</a:t>
            </a:r>
            <a:r>
              <a:rPr lang="zh-CN" sz="2400" dirty="0">
                <a:latin typeface="微软雅黑" panose="020B0503020204020204" charset="-122"/>
                <a:ea typeface="微软雅黑" panose="020B0503020204020204" charset="-122"/>
                <a:cs typeface="微软雅黑" panose="020B0503020204020204" charset="-122"/>
                <a:sym typeface="+mn-ea"/>
              </a:rPr>
              <a:t>）铸钢</a:t>
            </a:r>
          </a:p>
          <a:p>
            <a:pPr indent="266700">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当齿轮较大</a:t>
            </a:r>
            <a:r>
              <a:rPr lang="en-US" sz="2400" dirty="0">
                <a:latin typeface="微软雅黑" panose="020B0503020204020204" charset="-122"/>
                <a:ea typeface="微软雅黑" panose="020B0503020204020204" charset="-122"/>
                <a:cs typeface="微软雅黑" panose="020B0503020204020204" charset="-122"/>
                <a:sym typeface="+mn-ea"/>
              </a:rPr>
              <a:t>(d&gt;400</a:t>
            </a:r>
            <a:r>
              <a:rPr lang="zh-CN" sz="2400" dirty="0">
                <a:latin typeface="微软雅黑" panose="020B0503020204020204" charset="-122"/>
                <a:ea typeface="微软雅黑" panose="020B0503020204020204" charset="-122"/>
                <a:cs typeface="微软雅黑" panose="020B0503020204020204" charset="-122"/>
                <a:sym typeface="+mn-ea"/>
              </a:rPr>
              <a:t>～600mm)或结构形状复杂而轮还不宜锻造时，可采用铸钢齿轮。铸钢件由于铸造时内应力较大，故应在切削加工以前，要进行正火或退火处理，以消除其内应力，以便切削。常用的铸钢有ZG310一570，ZG340—640等。</a:t>
            </a:r>
            <a:endParaRPr lang="en-US" sz="2400" dirty="0">
              <a:latin typeface="微软雅黑" panose="020B0503020204020204" charset="-122"/>
              <a:ea typeface="微软雅黑" panose="020B0503020204020204" charset="-122"/>
              <a:cs typeface="微软雅黑" panose="020B0503020204020204" charset="-122"/>
              <a:sym typeface="+mn-ea"/>
            </a:endParaRPr>
          </a:p>
          <a:p>
            <a:pPr indent="266700">
              <a:lnSpc>
                <a:spcPct val="150000"/>
              </a:lnSpc>
            </a:pPr>
            <a:r>
              <a:rPr lang="en-US" sz="2400" dirty="0">
                <a:latin typeface="微软雅黑" panose="020B0503020204020204" charset="-122"/>
                <a:ea typeface="微软雅黑" panose="020B0503020204020204" charset="-122"/>
                <a:cs typeface="微软雅黑" panose="020B0503020204020204" charset="-122"/>
                <a:sym typeface="+mn-ea"/>
              </a:rPr>
              <a:t>3</a:t>
            </a:r>
            <a:r>
              <a:rPr lang="zh-CN" sz="2400" dirty="0">
                <a:latin typeface="微软雅黑" panose="020B0503020204020204" charset="-122"/>
                <a:ea typeface="微软雅黑" panose="020B0503020204020204" charset="-122"/>
                <a:cs typeface="微软雅黑" panose="020B0503020204020204" charset="-122"/>
                <a:sym typeface="+mn-ea"/>
              </a:rPr>
              <a:t>）铸铁</a:t>
            </a:r>
          </a:p>
          <a:p>
            <a:pPr indent="266700">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铸铁齿轮的抗弯强度和耐冲击性均较差，常用于低速和受力不大的齿轮传动中。通常用灰铸铁，有时也用球墨铸铁代替铸钢。常用的铸铁有HT300，HT350及QT600-3（球墨铸铁</a:t>
            </a:r>
            <a:r>
              <a:rPr lang="en-US" sz="2400" dirty="0" err="1">
                <a:latin typeface="微软雅黑" panose="020B0503020204020204" charset="-122"/>
                <a:ea typeface="微软雅黑" panose="020B0503020204020204" charset="-122"/>
                <a:cs typeface="微软雅黑" panose="020B0503020204020204" charset="-122"/>
                <a:sym typeface="+mn-ea"/>
              </a:rPr>
              <a:t>σ</a:t>
            </a:r>
            <a:r>
              <a:rPr lang="en-US" sz="2400" baseline="-25000" dirty="0" err="1">
                <a:latin typeface="微软雅黑" panose="020B0503020204020204" charset="-122"/>
                <a:ea typeface="微软雅黑" panose="020B0503020204020204" charset="-122"/>
                <a:cs typeface="微软雅黑" panose="020B0503020204020204" charset="-122"/>
                <a:sym typeface="+mn-ea"/>
              </a:rPr>
              <a:t>b</a:t>
            </a:r>
            <a:r>
              <a:rPr lang="zh-CN" sz="2400" dirty="0">
                <a:latin typeface="微软雅黑" panose="020B0503020204020204" charset="-122"/>
                <a:ea typeface="微软雅黑" panose="020B0503020204020204" charset="-122"/>
                <a:cs typeface="微软雅黑" panose="020B0503020204020204" charset="-122"/>
                <a:sym typeface="+mn-ea"/>
              </a:rPr>
              <a:t>=600Mpa，</a:t>
            </a:r>
            <a:r>
              <a:rPr lang="en-US" sz="2400" dirty="0">
                <a:latin typeface="微软雅黑" panose="020B0503020204020204" charset="-122"/>
                <a:ea typeface="微软雅黑" panose="020B0503020204020204" charset="-122"/>
                <a:cs typeface="微软雅黑" panose="020B0503020204020204" charset="-122"/>
                <a:sym typeface="+mn-ea"/>
              </a:rPr>
              <a:t>δ</a:t>
            </a:r>
            <a:r>
              <a:rPr lang="zh-CN" sz="2400" dirty="0">
                <a:latin typeface="微软雅黑" panose="020B0503020204020204" charset="-122"/>
                <a:ea typeface="微软雅黑" panose="020B0503020204020204" charset="-122"/>
                <a:cs typeface="微软雅黑" panose="020B0503020204020204" charset="-122"/>
                <a:sym typeface="+mn-ea"/>
              </a:rPr>
              <a:t>=3%)等。</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0" name="文本框 109"/>
          <p:cNvSpPr txBox="1"/>
          <p:nvPr/>
        </p:nvSpPr>
        <p:spPr>
          <a:xfrm>
            <a:off x="1673860" y="916940"/>
            <a:ext cx="8972550" cy="1568450"/>
          </a:xfrm>
          <a:prstGeom prst="rect">
            <a:avLst/>
          </a:prstGeom>
          <a:noFill/>
          <a:ln w="9525">
            <a:noFill/>
          </a:ln>
        </p:spPr>
        <p:txBody>
          <a:bodyPr wrap="square">
            <a:spAutoFit/>
          </a:bodyPr>
          <a:lstStyle/>
          <a:p>
            <a:pPr indent="266700"/>
            <a:r>
              <a:rPr lang="zh-CN" sz="2400" b="0" dirty="0">
                <a:ea typeface="宋体" panose="02010600030101010101" pitchFamily="2" charset="-122"/>
              </a:rPr>
              <a:t>四、蜗杆传动识别</a:t>
            </a:r>
          </a:p>
          <a:p>
            <a:pPr indent="266700"/>
            <a:r>
              <a:rPr lang="zh-CN" sz="2400" b="0" dirty="0">
                <a:ea typeface="宋体" panose="02010600030101010101" pitchFamily="2" charset="-122"/>
              </a:rPr>
              <a:t>1.蜗杆传动的特点和应用</a:t>
            </a:r>
          </a:p>
          <a:p>
            <a:pPr indent="266700"/>
            <a:r>
              <a:rPr lang="zh-CN" altLang="en-US" sz="2400" b="0" dirty="0">
                <a:ea typeface="宋体" panose="02010600030101010101" pitchFamily="2" charset="-122"/>
              </a:rPr>
              <a:t>蜗杆传动由蜗杆和蜗轮组成，常用于传递空间两垂直交错轴间的运动和动力（见图5-33)。</a:t>
            </a:r>
            <a:r>
              <a:rPr lang="zh-CN" altLang="en-US" sz="2400" b="0" dirty="0">
                <a:solidFill>
                  <a:srgbClr val="FF0000"/>
                </a:solidFill>
                <a:ea typeface="宋体" panose="02010600030101010101" pitchFamily="2" charset="-122"/>
              </a:rPr>
              <a:t>通常蜗杆为主动件，蜗轮为从动件。</a:t>
            </a:r>
          </a:p>
        </p:txBody>
      </p:sp>
      <p:pic>
        <p:nvPicPr>
          <p:cNvPr id="21" name="图片 20"/>
          <p:cNvPicPr>
            <a:picLocks noChangeAspect="1"/>
          </p:cNvPicPr>
          <p:nvPr/>
        </p:nvPicPr>
        <p:blipFill>
          <a:blip r:embed="rId18"/>
          <a:stretch>
            <a:fillRect/>
          </a:stretch>
        </p:blipFill>
        <p:spPr>
          <a:xfrm>
            <a:off x="1673860" y="2806700"/>
            <a:ext cx="9173845" cy="34404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fade">
                                      <p:cBhvr>
                                        <p:cTn id="26" dur="500"/>
                                        <p:tgtEl>
                                          <p:spTgt spid="110"/>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59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0" name="文本框 109"/>
          <p:cNvSpPr txBox="1"/>
          <p:nvPr/>
        </p:nvSpPr>
        <p:spPr>
          <a:xfrm>
            <a:off x="704215" y="942340"/>
            <a:ext cx="10866755" cy="5631180"/>
          </a:xfrm>
          <a:prstGeom prst="rect">
            <a:avLst/>
          </a:prstGeom>
          <a:noFill/>
          <a:ln w="9525">
            <a:noFill/>
          </a:ln>
        </p:spPr>
        <p:txBody>
          <a:bodyPr wrap="square">
            <a:spAutoFit/>
          </a:bodyPr>
          <a:lstStyle/>
          <a:p>
            <a:pPr indent="266700">
              <a:lnSpc>
                <a:spcPct val="125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阿基米德蜗杆：按螺旋方向不同，蜗杆可分为右旋和左旋，一般</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多用右旋</a:t>
            </a:r>
            <a:r>
              <a:rPr lang="zh-CN" sz="2400" b="0" dirty="0">
                <a:latin typeface="微软雅黑" panose="020B0503020204020204" charset="-122"/>
                <a:ea typeface="微软雅黑" panose="020B0503020204020204" charset="-122"/>
                <a:cs typeface="微软雅黑" panose="020B0503020204020204" charset="-122"/>
              </a:rPr>
              <a:t>。</a:t>
            </a:r>
          </a:p>
          <a:p>
            <a:pPr indent="266700">
              <a:lnSpc>
                <a:spcPct val="125000"/>
              </a:lnSpc>
              <a:spcBef>
                <a:spcPts val="0"/>
              </a:spcBef>
              <a:spcAft>
                <a:spcPts val="0"/>
              </a:spcAft>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蜗杆的常用头数</a:t>
            </a:r>
            <a:r>
              <a:rPr lang="en-US" sz="2400" b="0" dirty="0">
                <a:solidFill>
                  <a:srgbClr val="FF0000"/>
                </a:solidFill>
                <a:latin typeface="微软雅黑" panose="020B0503020204020204" charset="-122"/>
                <a:ea typeface="微软雅黑" panose="020B0503020204020204" charset="-122"/>
                <a:cs typeface="微软雅黑" panose="020B0503020204020204" charset="-122"/>
              </a:rPr>
              <a:t>Z</a:t>
            </a:r>
            <a:r>
              <a:rPr lang="en-US" sz="2400" b="0" baseline="-25000" dirty="0">
                <a:solidFill>
                  <a:srgbClr val="FF0000"/>
                </a:solidFill>
                <a:latin typeface="微软雅黑" panose="020B0503020204020204" charset="-122"/>
                <a:ea typeface="微软雅黑" panose="020B0503020204020204" charset="-122"/>
                <a:cs typeface="微软雅黑" panose="020B0503020204020204" charset="-122"/>
              </a:rPr>
              <a:t>1</a:t>
            </a:r>
            <a:r>
              <a:rPr lang="en-US" sz="2400" b="0" dirty="0">
                <a:solidFill>
                  <a:srgbClr val="FF0000"/>
                </a:solidFill>
                <a:latin typeface="微软雅黑" panose="020B0503020204020204" charset="-122"/>
                <a:ea typeface="微软雅黑" panose="020B0503020204020204" charset="-122"/>
                <a:cs typeface="微软雅黑" panose="020B0503020204020204" charset="-122"/>
              </a:rPr>
              <a:t>=1</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～6。</a:t>
            </a:r>
            <a:endParaRPr lang="zh-CN" sz="2400" b="0" dirty="0">
              <a:latin typeface="微软雅黑" panose="020B0503020204020204" charset="-122"/>
              <a:ea typeface="微软雅黑" panose="020B0503020204020204" charset="-122"/>
              <a:cs typeface="微软雅黑" panose="020B0503020204020204" charset="-122"/>
            </a:endParaRPr>
          </a:p>
          <a:p>
            <a:pPr indent="266700">
              <a:lnSpc>
                <a:spcPct val="125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蜗杆传动的特点如下：</a:t>
            </a:r>
          </a:p>
          <a:p>
            <a:pPr indent="266700">
              <a:lnSpc>
                <a:spcPct val="125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(1)传动平稳由于蜗杆的齿是连续的螺旋形齿，传动平稳，噪声小。</a:t>
            </a:r>
          </a:p>
          <a:p>
            <a:pPr indent="266700">
              <a:lnSpc>
                <a:spcPct val="125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(2)传动比大蜗杆的头数Z</a:t>
            </a:r>
            <a:r>
              <a:rPr lang="en-US" sz="2400" b="0" baseline="-2500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为</a:t>
            </a:r>
            <a:r>
              <a:rPr lang="en-US" sz="2400" b="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～6,远小于千蜗轮的齿数，在一般传动中，</a:t>
            </a:r>
          </a:p>
          <a:p>
            <a:pPr indent="266700">
              <a:lnSpc>
                <a:spcPct val="125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i=9～200，故结构紧凑。</a:t>
            </a:r>
          </a:p>
          <a:p>
            <a:pPr indent="266700">
              <a:lnSpc>
                <a:spcPct val="125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(3)能够自锁当蜗杆的导程角很小时，蜗杆能带动蜗轮，而蜗轮不能带动蜗杆，即实现自锁。可用于需要自锁的起重设备，如电动葫芦式起重机等。</a:t>
            </a:r>
          </a:p>
          <a:p>
            <a:pPr indent="266700">
              <a:lnSpc>
                <a:spcPct val="125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(4)效率低蜗杆传动中，蜗轮齿沿蜗杆齿的螺旋线方向滑动速度大，摩擦剧烈，效率低，一般效率为0.7～</a:t>
            </a:r>
            <a:r>
              <a:rPr lang="en-US" sz="2400" b="0" dirty="0">
                <a:latin typeface="微软雅黑" panose="020B0503020204020204" charset="-122"/>
                <a:ea typeface="微软雅黑" panose="020B0503020204020204" charset="-122"/>
                <a:cs typeface="微软雅黑" panose="020B0503020204020204" charset="-122"/>
              </a:rPr>
              <a:t>O.9</a:t>
            </a:r>
            <a:r>
              <a:rPr lang="zh-CN" sz="2400" b="0" dirty="0">
                <a:latin typeface="微软雅黑" panose="020B0503020204020204" charset="-122"/>
                <a:ea typeface="微软雅黑" panose="020B0503020204020204" charset="-122"/>
                <a:cs typeface="微软雅黑" panose="020B0503020204020204" charset="-122"/>
              </a:rPr>
              <a:t>，具有自锁性的蜗杆传动效率约为0.4。</a:t>
            </a:r>
          </a:p>
          <a:p>
            <a:pPr indent="266700">
              <a:lnSpc>
                <a:spcPct val="125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(5)成本较高为了减少蜗杆传动中的摩擦，蜗轮常用减摩性好的青铜制造，材料价格高。</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barn(inVertical)">
                                      <p:cBhvr>
                                        <p:cTn id="26"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40" name="文本框 39"/>
          <p:cNvSpPr txBox="1"/>
          <p:nvPr/>
        </p:nvSpPr>
        <p:spPr>
          <a:xfrm>
            <a:off x="1407197" y="743088"/>
            <a:ext cx="9822778" cy="1938992"/>
          </a:xfrm>
          <a:prstGeom prst="rect">
            <a:avLst/>
          </a:prstGeom>
          <a:noFill/>
        </p:spPr>
        <p:txBody>
          <a:bodyPr wrap="square">
            <a:spAutoFit/>
          </a:bodyPr>
          <a:lstStyle/>
          <a:p>
            <a:pPr indent="266700" algn="just"/>
            <a:r>
              <a:rPr lang="zh-CN" altLang="zh-CN" sz="2400" kern="100" dirty="0">
                <a:effectLst/>
                <a:latin typeface="微软雅黑" panose="020B0503020204020204" charset="-122"/>
                <a:ea typeface="微软雅黑" panose="020B0503020204020204" charset="-122"/>
              </a:rPr>
              <a:t>一、带传动识别</a:t>
            </a:r>
          </a:p>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带传动属于挠性传动，是一种应用较广的机械传动。带传动是通过中间的挠性件—传动带，把主动轴的运动和动力传递给从动轴的。通常带传动用于减速装置，一般安装在</a:t>
            </a:r>
            <a:r>
              <a:rPr lang="zh-CN" altLang="zh-CN" sz="2400" kern="100" dirty="0">
                <a:latin typeface="微软雅黑" panose="020B0503020204020204" charset="-122"/>
                <a:ea typeface="微软雅黑" panose="020B0503020204020204" charset="-122"/>
              </a:rPr>
              <a:t>传动系统的高速级。</a:t>
            </a:r>
          </a:p>
          <a:p>
            <a:pPr indent="266700" algn="just"/>
            <a:r>
              <a:rPr lang="en-US" altLang="zh-CN" sz="2400" kern="100" dirty="0">
                <a:latin typeface="微软雅黑" panose="020B0503020204020204" charset="-122"/>
                <a:ea typeface="微软雅黑" panose="020B0503020204020204" charset="-122"/>
              </a:rPr>
              <a:t>   1.</a:t>
            </a:r>
            <a:r>
              <a:rPr lang="zh-CN" altLang="zh-CN" sz="2400" kern="100" dirty="0">
                <a:latin typeface="微软雅黑" panose="020B0503020204020204" charset="-122"/>
                <a:ea typeface="微软雅黑" panose="020B0503020204020204" charset="-122"/>
              </a:rPr>
              <a:t>带传动的类型和特点</a:t>
            </a:r>
          </a:p>
        </p:txBody>
      </p:sp>
      <p:pic>
        <p:nvPicPr>
          <p:cNvPr id="41" name="图片 40"/>
          <p:cNvPicPr>
            <a:picLocks noChangeAspect="1"/>
          </p:cNvPicPr>
          <p:nvPr/>
        </p:nvPicPr>
        <p:blipFill>
          <a:blip r:embed="rId18"/>
          <a:stretch>
            <a:fillRect/>
          </a:stretch>
        </p:blipFill>
        <p:spPr>
          <a:xfrm>
            <a:off x="1445297" y="2609850"/>
            <a:ext cx="5895436" cy="4142740"/>
          </a:xfrm>
          <a:prstGeom prst="rect">
            <a:avLst/>
          </a:prstGeom>
        </p:spPr>
      </p:pic>
      <p:sp>
        <p:nvSpPr>
          <p:cNvPr id="43" name="文本框 42"/>
          <p:cNvSpPr txBox="1"/>
          <p:nvPr/>
        </p:nvSpPr>
        <p:spPr>
          <a:xfrm>
            <a:off x="7477124" y="2765137"/>
            <a:ext cx="4256489" cy="3416320"/>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带传动是由主动带轮</a:t>
            </a:r>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、从动带轮</a:t>
            </a:r>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和柔性传动带</a:t>
            </a:r>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组成。按带传动的工作原理将其分为摩擦带传动和啮合带传动。摩擦带传动靠带与带轮接触面上的摩擦来传递运动和动力；啮合带传动靠带齿与带轮齿之间的啮合来传递运动和动力，这种带传动称为同步带传动。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par>
                                <p:cTn id="27" presetID="16" presetClass="entr" presetSubtype="21"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barn(inVertical)">
                                      <p:cBhvr>
                                        <p:cTn id="29" dur="500"/>
                                        <p:tgtEl>
                                          <p:spTgt spid="4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inVertical)">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40" grpId="0"/>
      <p:bldP spid="4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0" name="文本框 109"/>
          <p:cNvSpPr txBox="1"/>
          <p:nvPr/>
        </p:nvSpPr>
        <p:spPr>
          <a:xfrm>
            <a:off x="1370330" y="942340"/>
            <a:ext cx="9658985" cy="4523105"/>
          </a:xfrm>
          <a:prstGeom prst="rect">
            <a:avLst/>
          </a:prstGeom>
          <a:noFill/>
          <a:ln w="9525">
            <a:noFill/>
          </a:ln>
        </p:spPr>
        <p:txBody>
          <a:bodyPr wrap="square">
            <a:spAutoFit/>
          </a:bodyPr>
          <a:lstStyle/>
          <a:p>
            <a:pPr indent="266700">
              <a:lnSpc>
                <a:spcPct val="150000"/>
              </a:lnSpc>
            </a:pPr>
            <a:r>
              <a:rPr lang="en-US" sz="2400" b="0" dirty="0">
                <a:latin typeface="微软雅黑" panose="020B0503020204020204" charset="-122"/>
                <a:ea typeface="微软雅黑" panose="020B0503020204020204" charset="-122"/>
                <a:cs typeface="微软雅黑" panose="020B0503020204020204" charset="-122"/>
              </a:rPr>
              <a:t>2.</a:t>
            </a:r>
            <a:r>
              <a:rPr lang="zh-CN" sz="2400" b="0" dirty="0">
                <a:latin typeface="微软雅黑" panose="020B0503020204020204" charset="-122"/>
                <a:ea typeface="微软雅黑" panose="020B0503020204020204" charset="-122"/>
                <a:cs typeface="微软雅黑" panose="020B0503020204020204" charset="-122"/>
              </a:rPr>
              <a:t>蜗杆传动的基本参数和几何尺寸</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（1）蜗杆传动的基本参数</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en-US" altLang="zh-CN" sz="24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1)模数m、压力角α和齿距p。</a:t>
            </a:r>
            <a:r>
              <a:rPr lang="zh-CN" sz="2400" b="0" dirty="0">
                <a:latin typeface="微软雅黑" panose="020B0503020204020204" charset="-122"/>
                <a:ea typeface="微软雅黑" panose="020B0503020204020204" charset="-122"/>
                <a:cs typeface="微软雅黑" panose="020B0503020204020204" charset="-122"/>
              </a:rPr>
              <a:t>图</a:t>
            </a:r>
            <a:r>
              <a:rPr lang="en-US" sz="2400" b="0" dirty="0">
                <a:latin typeface="微软雅黑" panose="020B0503020204020204" charset="-122"/>
                <a:ea typeface="微软雅黑" panose="020B0503020204020204" charset="-122"/>
                <a:cs typeface="微软雅黑" panose="020B0503020204020204" charset="-122"/>
              </a:rPr>
              <a:t>5-34</a:t>
            </a:r>
            <a:r>
              <a:rPr lang="zh-CN" sz="2400" b="0" dirty="0">
                <a:latin typeface="微软雅黑" panose="020B0503020204020204" charset="-122"/>
                <a:ea typeface="微软雅黑" panose="020B0503020204020204" charset="-122"/>
                <a:cs typeface="微软雅黑" panose="020B0503020204020204" charset="-122"/>
              </a:rPr>
              <a:t>所示，在垂直于蜗轮轴线且通过蜗杆轴线的中间平面内（一般称为主平面），蜗杆与蜗轮的啮合就如同齿条与齿轮的啮合。为了加工方便，规定中间平面上的参数为标准值，即蜗杆的轴向参数（下角标</a:t>
            </a:r>
            <a:r>
              <a:rPr lang="en-US" sz="2400" b="0" dirty="0">
                <a:latin typeface="微软雅黑" panose="020B0503020204020204" charset="-122"/>
                <a:ea typeface="微软雅黑" panose="020B0503020204020204" charset="-122"/>
                <a:cs typeface="微软雅黑" panose="020B0503020204020204" charset="-122"/>
              </a:rPr>
              <a:t>α</a:t>
            </a:r>
            <a:r>
              <a:rPr lang="en-US" sz="2400" b="0" baseline="-25000" dirty="0">
                <a:latin typeface="微软雅黑" panose="020B0503020204020204" charset="-122"/>
                <a:ea typeface="微软雅黑" panose="020B0503020204020204" charset="-122"/>
                <a:cs typeface="微软雅黑" panose="020B0503020204020204" charset="-122"/>
              </a:rPr>
              <a:t>l</a:t>
            </a:r>
            <a:r>
              <a:rPr lang="en-US" sz="2400" b="0" dirty="0">
                <a:latin typeface="微软雅黑" panose="020B0503020204020204" charset="-122"/>
                <a:ea typeface="微软雅黑" panose="020B0503020204020204" charset="-122"/>
                <a:cs typeface="微软雅黑" panose="020B0503020204020204" charset="-122"/>
              </a:rPr>
              <a:t>)</a:t>
            </a:r>
            <a:endParaRPr lang="zh-CN"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与蜗轮的端面参数（下角标</a:t>
            </a:r>
            <a:r>
              <a:rPr lang="en-US" sz="2400" b="0" dirty="0">
                <a:latin typeface="微软雅黑" panose="020B0503020204020204" charset="-122"/>
                <a:ea typeface="微软雅黑" panose="020B0503020204020204" charset="-122"/>
                <a:cs typeface="微软雅黑" panose="020B0503020204020204" charset="-122"/>
              </a:rPr>
              <a:t>t</a:t>
            </a:r>
            <a:r>
              <a:rPr lang="en-US" sz="2400" b="0" baseline="-25000" dirty="0">
                <a:latin typeface="微软雅黑" panose="020B0503020204020204" charset="-122"/>
                <a:ea typeface="微软雅黑" panose="020B0503020204020204" charset="-122"/>
                <a:cs typeface="微软雅黑" panose="020B0503020204020204" charset="-122"/>
              </a:rPr>
              <a:t>2</a:t>
            </a:r>
            <a:r>
              <a:rPr lang="zh-CN" sz="2400" b="0" dirty="0">
                <a:latin typeface="微软雅黑" panose="020B0503020204020204" charset="-122"/>
                <a:ea typeface="微软雅黑" panose="020B0503020204020204" charset="-122"/>
                <a:cs typeface="微软雅黑" panose="020B0503020204020204" charset="-122"/>
              </a:rPr>
              <a:t>)分别相等，m</a:t>
            </a:r>
            <a:r>
              <a:rPr lang="en-US" sz="2400" b="0" baseline="-25000" dirty="0">
                <a:latin typeface="微软雅黑" panose="020B0503020204020204" charset="-122"/>
                <a:ea typeface="微软雅黑" panose="020B0503020204020204" charset="-122"/>
                <a:cs typeface="微软雅黑" panose="020B0503020204020204" charset="-122"/>
              </a:rPr>
              <a:t>a1</a:t>
            </a:r>
            <a:r>
              <a:rPr lang="en-US" sz="2400" b="0" dirty="0">
                <a:latin typeface="微软雅黑" panose="020B0503020204020204" charset="-122"/>
                <a:ea typeface="微软雅黑" panose="020B0503020204020204" charset="-122"/>
                <a:cs typeface="微软雅黑" panose="020B0503020204020204" charset="-122"/>
              </a:rPr>
              <a:t>=m</a:t>
            </a:r>
            <a:r>
              <a:rPr lang="en-US" sz="2400" b="0" baseline="-25000" dirty="0">
                <a:latin typeface="微软雅黑" panose="020B0503020204020204" charset="-122"/>
                <a:ea typeface="微软雅黑" panose="020B0503020204020204" charset="-122"/>
                <a:cs typeface="微软雅黑" panose="020B0503020204020204" charset="-122"/>
              </a:rPr>
              <a:t>t2</a:t>
            </a:r>
            <a:r>
              <a:rPr lang="zh-CN" sz="2400" b="0" dirty="0">
                <a:latin typeface="微软雅黑" panose="020B0503020204020204" charset="-122"/>
                <a:ea typeface="微软雅黑" panose="020B0503020204020204" charset="-122"/>
                <a:cs typeface="微软雅黑" panose="020B0503020204020204" charset="-122"/>
              </a:rPr>
              <a:t>、</a:t>
            </a:r>
            <a:r>
              <a:rPr lang="en-US" sz="2400" b="0" dirty="0">
                <a:latin typeface="微软雅黑" panose="020B0503020204020204" charset="-122"/>
                <a:ea typeface="微软雅黑" panose="020B0503020204020204" charset="-122"/>
                <a:cs typeface="微软雅黑" panose="020B0503020204020204" charset="-122"/>
              </a:rPr>
              <a:t>α</a:t>
            </a:r>
            <a:r>
              <a:rPr lang="en-US" sz="2400" b="0" baseline="-25000" dirty="0">
                <a:latin typeface="微软雅黑" panose="020B0503020204020204" charset="-122"/>
                <a:ea typeface="微软雅黑" panose="020B0503020204020204" charset="-122"/>
                <a:cs typeface="微软雅黑" panose="020B0503020204020204" charset="-122"/>
              </a:rPr>
              <a:t>a1</a:t>
            </a:r>
            <a:r>
              <a:rPr lang="en-US" sz="2400" b="0" dirty="0">
                <a:latin typeface="微软雅黑" panose="020B0503020204020204" charset="-122"/>
                <a:ea typeface="微软雅黑" panose="020B0503020204020204" charset="-122"/>
                <a:cs typeface="微软雅黑" panose="020B0503020204020204" charset="-122"/>
              </a:rPr>
              <a:t>=α</a:t>
            </a:r>
            <a:r>
              <a:rPr lang="en-US" sz="2400" b="0" baseline="-25000" dirty="0">
                <a:latin typeface="微软雅黑" panose="020B0503020204020204" charset="-122"/>
                <a:ea typeface="微软雅黑" panose="020B0503020204020204" charset="-122"/>
                <a:cs typeface="微软雅黑" panose="020B0503020204020204" charset="-122"/>
              </a:rPr>
              <a:t>t2</a:t>
            </a:r>
            <a:r>
              <a:rPr lang="zh-CN" sz="2400" b="0" dirty="0">
                <a:latin typeface="微软雅黑" panose="020B0503020204020204" charset="-122"/>
                <a:ea typeface="微软雅黑" panose="020B0503020204020204" charset="-122"/>
                <a:cs typeface="微软雅黑" panose="020B0503020204020204" charset="-122"/>
              </a:rPr>
              <a:t>=20°、P</a:t>
            </a:r>
            <a:r>
              <a:rPr lang="en-US" sz="2400" b="0" baseline="-25000" dirty="0">
                <a:latin typeface="微软雅黑" panose="020B0503020204020204" charset="-122"/>
                <a:ea typeface="微软雅黑" panose="020B0503020204020204" charset="-122"/>
                <a:cs typeface="微软雅黑" panose="020B0503020204020204" charset="-122"/>
              </a:rPr>
              <a:t>a1</a:t>
            </a:r>
            <a:r>
              <a:rPr lang="en-US" sz="2400" b="0" dirty="0">
                <a:latin typeface="微软雅黑" panose="020B0503020204020204" charset="-122"/>
                <a:ea typeface="微软雅黑" panose="020B0503020204020204" charset="-122"/>
                <a:cs typeface="微软雅黑" panose="020B0503020204020204" charset="-122"/>
              </a:rPr>
              <a:t>=P</a:t>
            </a:r>
            <a:r>
              <a:rPr lang="en-US" sz="2400" b="0" baseline="-25000" dirty="0">
                <a:latin typeface="微软雅黑" panose="020B0503020204020204" charset="-122"/>
                <a:ea typeface="微软雅黑" panose="020B0503020204020204" charset="-122"/>
                <a:cs typeface="微软雅黑" panose="020B0503020204020204" charset="-122"/>
              </a:rPr>
              <a:t>t2</a:t>
            </a:r>
            <a:r>
              <a:rPr lang="zh-CN" sz="2400" b="0" dirty="0">
                <a:latin typeface="微软雅黑" panose="020B0503020204020204" charset="-122"/>
                <a:ea typeface="微软雅黑" panose="020B0503020204020204" charset="-122"/>
                <a:cs typeface="微软雅黑" panose="020B0503020204020204" charset="-122"/>
              </a:rPr>
              <a:t>。</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barn(inVertical)">
                                      <p:cBhvr>
                                        <p:cTn id="26"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2787015" y="1409700"/>
            <a:ext cx="7819390" cy="4770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0" name="文本框 109"/>
          <p:cNvSpPr txBox="1"/>
          <p:nvPr/>
        </p:nvSpPr>
        <p:spPr>
          <a:xfrm>
            <a:off x="1541145" y="942340"/>
            <a:ext cx="5080000" cy="460375"/>
          </a:xfrm>
          <a:prstGeom prst="rect">
            <a:avLst/>
          </a:prstGeom>
          <a:noFill/>
          <a:ln w="9525">
            <a:noFill/>
          </a:ln>
        </p:spPr>
        <p:txBody>
          <a:bodyPr>
            <a:spAutoFit/>
          </a:bodyPr>
          <a:lstStyle/>
          <a:p>
            <a:pPr indent="0"/>
            <a:r>
              <a:rPr lang="zh-CN" sz="2400" b="0" dirty="0">
                <a:latin typeface="微软雅黑" panose="020B0503020204020204" charset="-122"/>
                <a:ea typeface="微软雅黑" panose="020B0503020204020204" charset="-122"/>
              </a:rPr>
              <a:t>蜗杆的标准模数系列</a:t>
            </a:r>
            <a:endParaRPr lang="zh-CN" altLang="en-US" sz="2400" b="0" dirty="0">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8"/>
          <a:stretch>
            <a:fillRect/>
          </a:stretch>
        </p:blipFill>
        <p:spPr>
          <a:xfrm>
            <a:off x="482600" y="1597025"/>
            <a:ext cx="11532235" cy="5112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barn(inVertical)">
                                      <p:cBhvr>
                                        <p:cTn id="26" dur="500"/>
                                        <p:tgtEl>
                                          <p:spTgt spid="110"/>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0" name="文本框 109"/>
          <p:cNvSpPr txBox="1"/>
          <p:nvPr/>
        </p:nvSpPr>
        <p:spPr>
          <a:xfrm>
            <a:off x="1861185" y="942340"/>
            <a:ext cx="9537700" cy="1198880"/>
          </a:xfrm>
          <a:prstGeom prst="rect">
            <a:avLst/>
          </a:prstGeom>
          <a:noFill/>
          <a:ln w="9525">
            <a:noFill/>
          </a:ln>
        </p:spPr>
        <p:txBody>
          <a:bodyPr wrap="square">
            <a:spAutoFit/>
          </a:bodyPr>
          <a:lstStyle/>
          <a:p>
            <a:pPr indent="0"/>
            <a:r>
              <a:rPr lang="zh-CN" sz="2400" b="0" dirty="0">
                <a:latin typeface="微软雅黑" panose="020B0503020204020204" charset="-122"/>
                <a:ea typeface="微软雅黑" panose="020B0503020204020204" charset="-122"/>
                <a:cs typeface="微软雅黑" panose="020B0503020204020204" charset="-122"/>
              </a:rPr>
              <a:t>2)蜗杆分度圆直径d,蜗杆直径系数q。</a:t>
            </a:r>
          </a:p>
          <a:p>
            <a:pPr indent="0"/>
            <a:r>
              <a:rPr lang="zh-CN" sz="2400" dirty="0">
                <a:latin typeface="微软雅黑" panose="020B0503020204020204" charset="-122"/>
                <a:ea typeface="微软雅黑" panose="020B0503020204020204" charset="-122"/>
                <a:cs typeface="微软雅黑" panose="020B0503020204020204" charset="-122"/>
                <a:sym typeface="+mn-ea"/>
              </a:rPr>
              <a:t>分度圆直径d1与模数的比值，称为蜗杆直径系数，用q表示</a:t>
            </a:r>
            <a:endParaRPr lang="zh-CN" sz="2400" b="0" dirty="0">
              <a:latin typeface="微软雅黑" panose="020B0503020204020204" charset="-122"/>
              <a:ea typeface="微软雅黑" panose="020B0503020204020204" charset="-122"/>
              <a:cs typeface="微软雅黑" panose="020B0503020204020204" charset="-122"/>
            </a:endParaRPr>
          </a:p>
          <a:p>
            <a:pPr indent="0"/>
            <a:endParaRPr lang="zh-CN" altLang="en-US" sz="2400" b="0" dirty="0">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1541780" y="3317875"/>
            <a:ext cx="9273540" cy="829945"/>
          </a:xfrm>
          <a:prstGeom prst="rect">
            <a:avLst/>
          </a:prstGeom>
          <a:noFill/>
          <a:ln w="9525">
            <a:noFill/>
          </a:ln>
        </p:spPr>
        <p:txBody>
          <a:bodyPr wrap="square">
            <a:spAutoFit/>
          </a:bodyPr>
          <a:lstStyle/>
          <a:p>
            <a:pPr indent="266700"/>
            <a:r>
              <a:rPr lang="en-US" sz="2400" b="0">
                <a:latin typeface="微软雅黑" panose="020B0503020204020204" charset="-122"/>
                <a:ea typeface="微软雅黑" panose="020B0503020204020204" charset="-122"/>
                <a:cs typeface="微软雅黑" panose="020B0503020204020204" charset="-122"/>
              </a:rPr>
              <a:t>    3)</a:t>
            </a:r>
            <a:r>
              <a:rPr lang="zh-CN" sz="2400" b="0">
                <a:latin typeface="微软雅黑" panose="020B0503020204020204" charset="-122"/>
                <a:ea typeface="微软雅黑" panose="020B0503020204020204" charset="-122"/>
                <a:cs typeface="微软雅黑" panose="020B0503020204020204" charset="-122"/>
              </a:rPr>
              <a:t>蜗杆分度圆柱导程角γ。将蜗杆分度圆柱展开如图</a:t>
            </a:r>
            <a:r>
              <a:rPr lang="en-US" sz="2400" b="0">
                <a:latin typeface="微软雅黑" panose="020B0503020204020204" charset="-122"/>
                <a:ea typeface="微软雅黑" panose="020B0503020204020204" charset="-122"/>
                <a:cs typeface="微软雅黑" panose="020B0503020204020204" charset="-122"/>
              </a:rPr>
              <a:t>5-35</a:t>
            </a:r>
            <a:r>
              <a:rPr lang="zh-CN" sz="2400" b="0">
                <a:latin typeface="微软雅黑" panose="020B0503020204020204" charset="-122"/>
                <a:ea typeface="微软雅黑" panose="020B0503020204020204" charset="-122"/>
                <a:cs typeface="微软雅黑" panose="020B0503020204020204" charset="-122"/>
              </a:rPr>
              <a:t>所示，得到蜗杆分度圆上的导程角</a:t>
            </a:r>
            <a:r>
              <a:rPr lang="en-US" sz="2400" b="0">
                <a:latin typeface="微软雅黑" panose="020B0503020204020204" charset="-122"/>
                <a:ea typeface="微软雅黑" panose="020B0503020204020204" charset="-122"/>
                <a:cs typeface="微软雅黑" panose="020B0503020204020204" charset="-122"/>
              </a:rPr>
              <a:t>γ</a:t>
            </a:r>
            <a:r>
              <a:rPr lang="zh-CN" sz="2400" b="0">
                <a:latin typeface="微软雅黑" panose="020B0503020204020204" charset="-122"/>
                <a:ea typeface="微软雅黑" panose="020B0503020204020204" charset="-122"/>
                <a:cs typeface="微软雅黑" panose="020B0503020204020204" charset="-122"/>
              </a:rPr>
              <a:t>,由图可知</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27" name="图片 26"/>
          <p:cNvPicPr>
            <a:picLocks noChangeAspect="1"/>
          </p:cNvPicPr>
          <p:nvPr/>
        </p:nvPicPr>
        <p:blipFill>
          <a:blip r:embed="rId18"/>
          <a:stretch>
            <a:fillRect/>
          </a:stretch>
        </p:blipFill>
        <p:spPr>
          <a:xfrm>
            <a:off x="3625850" y="1969770"/>
            <a:ext cx="5744210" cy="979805"/>
          </a:xfrm>
          <a:prstGeom prst="rect">
            <a:avLst/>
          </a:prstGeom>
        </p:spPr>
      </p:pic>
      <p:pic>
        <p:nvPicPr>
          <p:cNvPr id="28" name="图片 27"/>
          <p:cNvPicPr>
            <a:picLocks noChangeAspect="1"/>
          </p:cNvPicPr>
          <p:nvPr/>
        </p:nvPicPr>
        <p:blipFill>
          <a:blip r:embed="rId19"/>
          <a:stretch>
            <a:fillRect/>
          </a:stretch>
        </p:blipFill>
        <p:spPr>
          <a:xfrm>
            <a:off x="2447925" y="4323715"/>
            <a:ext cx="8099425" cy="1022985"/>
          </a:xfrm>
          <a:prstGeom prst="rect">
            <a:avLst/>
          </a:prstGeom>
        </p:spPr>
      </p:pic>
      <p:sp>
        <p:nvSpPr>
          <p:cNvPr id="29" name="文本框 28"/>
          <p:cNvSpPr txBox="1"/>
          <p:nvPr/>
        </p:nvSpPr>
        <p:spPr>
          <a:xfrm>
            <a:off x="2174240" y="5507990"/>
            <a:ext cx="8373110" cy="953135"/>
          </a:xfrm>
          <a:prstGeom prst="rect">
            <a:avLst/>
          </a:prstGeom>
          <a:noFill/>
          <a:ln w="9525">
            <a:noFill/>
          </a:ln>
        </p:spPr>
        <p:txBody>
          <a:bodyPr wrap="square">
            <a:spAutoFit/>
          </a:bodyPr>
          <a:lstStyle/>
          <a:p>
            <a:pPr indent="266700"/>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0">
                <a:solidFill>
                  <a:srgbClr val="FF0000"/>
                </a:solidFill>
                <a:latin typeface="微软雅黑" panose="020B0503020204020204" charset="-122"/>
                <a:ea typeface="微软雅黑" panose="020B0503020204020204" charset="-122"/>
                <a:cs typeface="微软雅黑" panose="020B0503020204020204" charset="-122"/>
              </a:rPr>
              <a:t>如欲提高传动的效率，</a:t>
            </a:r>
            <a:r>
              <a:rPr lang="en-US" sz="2800" b="0">
                <a:solidFill>
                  <a:srgbClr val="FF0000"/>
                </a:solidFill>
                <a:latin typeface="微软雅黑" panose="020B0503020204020204" charset="-122"/>
                <a:ea typeface="微软雅黑" panose="020B0503020204020204" charset="-122"/>
                <a:cs typeface="微软雅黑" panose="020B0503020204020204" charset="-122"/>
              </a:rPr>
              <a:t>γ</a:t>
            </a:r>
            <a:r>
              <a:rPr lang="zh-CN" sz="2800" b="0">
                <a:solidFill>
                  <a:srgbClr val="FF0000"/>
                </a:solidFill>
                <a:latin typeface="微软雅黑" panose="020B0503020204020204" charset="-122"/>
                <a:ea typeface="微软雅黑" panose="020B0503020204020204" charset="-122"/>
                <a:cs typeface="微软雅黑" panose="020B0503020204020204" charset="-122"/>
              </a:rPr>
              <a:t>可取较大值；如果传动要求自锁，则应使</a:t>
            </a:r>
            <a:r>
              <a:rPr lang="en-US" sz="2800" b="0">
                <a:solidFill>
                  <a:srgbClr val="FF0000"/>
                </a:solidFill>
                <a:latin typeface="微软雅黑" panose="020B0503020204020204" charset="-122"/>
                <a:ea typeface="微软雅黑" panose="020B0503020204020204" charset="-122"/>
                <a:cs typeface="微软雅黑" panose="020B0503020204020204" charset="-122"/>
              </a:rPr>
              <a:t>y&lt;3.5°</a:t>
            </a:r>
            <a:r>
              <a:rPr lang="zh-CN" sz="2800" b="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800"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fade">
                                      <p:cBhvr>
                                        <p:cTn id="26" dur="500"/>
                                        <p:tgtEl>
                                          <p:spTgt spid="110"/>
                                        </p:tgtEl>
                                      </p:cBhvr>
                                    </p:animEffect>
                                  </p:childTnLst>
                                </p:cTn>
                              </p:par>
                              <p:par>
                                <p:cTn id="27" presetID="10"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0"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0" grpId="0"/>
      <p:bldP spid="26" grpId="0"/>
      <p:bldP spid="2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2351405" y="2002155"/>
            <a:ext cx="8453755" cy="36233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2" name="文本框 111"/>
          <p:cNvSpPr txBox="1"/>
          <p:nvPr/>
        </p:nvSpPr>
        <p:spPr>
          <a:xfrm>
            <a:off x="1904365" y="1040765"/>
            <a:ext cx="5080000" cy="460375"/>
          </a:xfrm>
          <a:prstGeom prst="rect">
            <a:avLst/>
          </a:prstGeom>
          <a:noFill/>
          <a:ln w="9525">
            <a:noFill/>
          </a:ln>
        </p:spPr>
        <p:txBody>
          <a:bodyPr>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4）中心距</a:t>
            </a:r>
            <a:r>
              <a:rPr lang="en-US" sz="2400" b="0" dirty="0">
                <a:latin typeface="微软雅黑" panose="020B0503020204020204" charset="-122"/>
                <a:ea typeface="微软雅黑" panose="020B0503020204020204" charset="-122"/>
                <a:cs typeface="微软雅黑" panose="020B0503020204020204" charset="-122"/>
              </a:rPr>
              <a:t>a</a:t>
            </a:r>
            <a:endParaRPr lang="en-US"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2810510" y="1630045"/>
            <a:ext cx="4704715" cy="1027430"/>
          </a:xfrm>
          <a:prstGeom prst="rect">
            <a:avLst/>
          </a:prstGeom>
        </p:spPr>
      </p:pic>
      <p:sp>
        <p:nvSpPr>
          <p:cNvPr id="24" name="文本框 23"/>
          <p:cNvSpPr txBox="1"/>
          <p:nvPr/>
        </p:nvSpPr>
        <p:spPr>
          <a:xfrm>
            <a:off x="1541145" y="2786380"/>
            <a:ext cx="9587230" cy="829945"/>
          </a:xfrm>
          <a:prstGeom prst="rect">
            <a:avLst/>
          </a:prstGeom>
          <a:noFill/>
          <a:ln w="9525">
            <a:noFill/>
          </a:ln>
        </p:spPr>
        <p:txBody>
          <a:bodyPr wrap="square">
            <a:spAutoFit/>
          </a:bodyPr>
          <a:lstStyle/>
          <a:p>
            <a:pPr indent="266700"/>
            <a:r>
              <a:rPr lang="zh-CN" sz="2400" b="0">
                <a:latin typeface="微软雅黑" panose="020B0503020204020204" charset="-122"/>
                <a:ea typeface="微软雅黑" panose="020B0503020204020204" charset="-122"/>
                <a:cs typeface="微软雅黑" panose="020B0503020204020204" charset="-122"/>
              </a:rPr>
              <a:t>对于普通圆柱蜗杆传动，其中心距尾数应尽量取为0或5mm;标准蜗杆减速器的中心距应取标准值见表</a:t>
            </a:r>
            <a:r>
              <a:rPr lang="en-US" sz="2400" b="0">
                <a:latin typeface="微软雅黑" panose="020B0503020204020204" charset="-122"/>
                <a:ea typeface="微软雅黑" panose="020B0503020204020204" charset="-122"/>
                <a:cs typeface="微软雅黑" panose="020B0503020204020204" charset="-122"/>
              </a:rPr>
              <a:t>5-</a:t>
            </a:r>
            <a:r>
              <a:rPr lang="zh-CN" sz="2400" b="0">
                <a:latin typeface="微软雅黑" panose="020B0503020204020204" charset="-122"/>
                <a:ea typeface="微软雅黑" panose="020B0503020204020204" charset="-122"/>
                <a:cs typeface="微软雅黑" panose="020B0503020204020204" charset="-122"/>
              </a:rPr>
              <a:t>5。</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25" name="图片 24"/>
          <p:cNvPicPr>
            <a:picLocks noChangeAspect="1"/>
          </p:cNvPicPr>
          <p:nvPr/>
        </p:nvPicPr>
        <p:blipFill>
          <a:blip r:embed="rId19"/>
          <a:stretch>
            <a:fillRect/>
          </a:stretch>
        </p:blipFill>
        <p:spPr>
          <a:xfrm>
            <a:off x="795655" y="4157980"/>
            <a:ext cx="10600690" cy="14135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2"/>
                                        </p:tgtEl>
                                        <p:attrNameLst>
                                          <p:attrName>style.visibility</p:attrName>
                                        </p:attrNameLst>
                                      </p:cBhvr>
                                      <p:to>
                                        <p:strVal val="visible"/>
                                      </p:to>
                                    </p:set>
                                    <p:animEffect transition="in" filter="barn(inVertical)">
                                      <p:cBhvr>
                                        <p:cTn id="26" dur="500"/>
                                        <p:tgtEl>
                                          <p:spTgt spid="112"/>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par>
                                <p:cTn id="33" presetID="16" presetClass="entr" presetSubtype="21"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Vertical)">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2" grpId="0"/>
      <p:bldP spid="2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p:cNvSpPr txBox="1"/>
          <p:nvPr/>
        </p:nvSpPr>
        <p:spPr>
          <a:xfrm>
            <a:off x="1612265" y="1271905"/>
            <a:ext cx="8968105" cy="4523105"/>
          </a:xfrm>
          <a:prstGeom prst="rect">
            <a:avLst/>
          </a:prstGeom>
          <a:noFill/>
          <a:ln w="9525">
            <a:noFill/>
          </a:ln>
        </p:spPr>
        <p:txBody>
          <a:bodyPr wrap="square">
            <a:spAutoFit/>
          </a:bodyPr>
          <a:lstStyle/>
          <a:p>
            <a:pPr indent="266700">
              <a:lnSpc>
                <a:spcPct val="150000"/>
              </a:lnSpc>
            </a:pPr>
            <a:r>
              <a:rPr lang="en-US" sz="2400" b="0" dirty="0">
                <a:latin typeface="微软雅黑" panose="020B0503020204020204" charset="-122"/>
                <a:ea typeface="微软雅黑" panose="020B0503020204020204" charset="-122"/>
                <a:cs typeface="微软雅黑" panose="020B0503020204020204" charset="-122"/>
              </a:rPr>
              <a:t>   5)</a:t>
            </a:r>
            <a:r>
              <a:rPr lang="zh-CN" sz="2400" b="0" dirty="0">
                <a:latin typeface="微软雅黑" panose="020B0503020204020204" charset="-122"/>
                <a:ea typeface="微软雅黑" panose="020B0503020204020204" charset="-122"/>
                <a:cs typeface="微软雅黑" panose="020B0503020204020204" charset="-122"/>
              </a:rPr>
              <a:t>传动比、蜗杆头数</a:t>
            </a:r>
            <a:r>
              <a:rPr lang="en-US" sz="2400" b="0" dirty="0">
                <a:latin typeface="微软雅黑" panose="020B0503020204020204" charset="-122"/>
                <a:ea typeface="微软雅黑" panose="020B0503020204020204" charset="-122"/>
                <a:cs typeface="微软雅黑" panose="020B0503020204020204" charset="-122"/>
              </a:rPr>
              <a:t>z</a:t>
            </a:r>
            <a:r>
              <a:rPr lang="en-US" sz="2400" b="0" baseline="-2500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和蜗轮齿数</a:t>
            </a:r>
            <a:r>
              <a:rPr lang="en-US" sz="2400" b="0" dirty="0">
                <a:latin typeface="微软雅黑" panose="020B0503020204020204" charset="-122"/>
                <a:ea typeface="微软雅黑" panose="020B0503020204020204" charset="-122"/>
                <a:cs typeface="微软雅黑" panose="020B0503020204020204" charset="-122"/>
              </a:rPr>
              <a:t>z</a:t>
            </a:r>
            <a:r>
              <a:rPr lang="en-US" sz="2400" b="0" baseline="-25000" dirty="0">
                <a:latin typeface="微软雅黑" panose="020B0503020204020204" charset="-122"/>
                <a:ea typeface="微软雅黑" panose="020B0503020204020204" charset="-122"/>
                <a:cs typeface="微软雅黑" panose="020B0503020204020204" charset="-122"/>
              </a:rPr>
              <a:t>2</a:t>
            </a:r>
            <a:r>
              <a:rPr lang="zh-CN" altLang="en-US" sz="2400" b="0" dirty="0">
                <a:latin typeface="微软雅黑" panose="020B0503020204020204" charset="-122"/>
                <a:ea typeface="微软雅黑" panose="020B0503020204020204" charset="-122"/>
                <a:cs typeface="微软雅黑" panose="020B0503020204020204" charset="-122"/>
              </a:rPr>
              <a:t>。</a:t>
            </a:r>
          </a:p>
          <a:p>
            <a:pPr indent="266700">
              <a:lnSpc>
                <a:spcPct val="150000"/>
              </a:lnSpc>
            </a:pPr>
            <a:r>
              <a:rPr lang="zh-CN" altLang="en-US"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蜗杆传动的传动比为</a:t>
            </a:r>
            <a:r>
              <a:rPr lang="en-US" sz="2400" b="0" dirty="0">
                <a:latin typeface="微软雅黑" panose="020B0503020204020204" charset="-122"/>
                <a:ea typeface="微软雅黑" panose="020B0503020204020204" charset="-122"/>
                <a:cs typeface="微软雅黑" panose="020B0503020204020204" charset="-122"/>
              </a:rPr>
              <a:t>z</a:t>
            </a:r>
            <a:r>
              <a:rPr lang="en-US" sz="2400" b="0" baseline="-25000" dirty="0">
                <a:latin typeface="微软雅黑" panose="020B0503020204020204" charset="-122"/>
                <a:ea typeface="微软雅黑" panose="020B0503020204020204" charset="-122"/>
                <a:cs typeface="微软雅黑" panose="020B0503020204020204" charset="-122"/>
              </a:rPr>
              <a:t>2</a:t>
            </a:r>
            <a:r>
              <a:rPr lang="en-US" sz="2400" b="0" dirty="0">
                <a:latin typeface="微软雅黑" panose="020B0503020204020204" charset="-122"/>
                <a:ea typeface="微软雅黑" panose="020B0503020204020204" charset="-122"/>
                <a:cs typeface="微软雅黑" panose="020B0503020204020204" charset="-122"/>
              </a:rPr>
              <a:t>/z</a:t>
            </a:r>
            <a:r>
              <a:rPr lang="en-US" sz="2400" b="0" baseline="-2500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，蜗杆头数</a:t>
            </a:r>
            <a:r>
              <a:rPr lang="en-US" sz="2400" b="0" dirty="0">
                <a:latin typeface="微软雅黑" panose="020B0503020204020204" charset="-122"/>
                <a:ea typeface="微软雅黑" panose="020B0503020204020204" charset="-122"/>
                <a:cs typeface="微软雅黑" panose="020B0503020204020204" charset="-122"/>
              </a:rPr>
              <a:t>Z</a:t>
            </a:r>
            <a:r>
              <a:rPr lang="en-US" sz="2400" b="0" baseline="-2500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的选择与传动比、传动效率及制造的难易程度等有关。对于传动比大或要求自锁的蜗杆传动，常取</a:t>
            </a:r>
            <a:r>
              <a:rPr lang="en-US" sz="2400" b="0" dirty="0">
                <a:latin typeface="微软雅黑" panose="020B0503020204020204" charset="-122"/>
                <a:ea typeface="微软雅黑" panose="020B0503020204020204" charset="-122"/>
                <a:cs typeface="微软雅黑" panose="020B0503020204020204" charset="-122"/>
              </a:rPr>
              <a:t>z</a:t>
            </a:r>
            <a:r>
              <a:rPr lang="en-US" sz="2400" b="0" baseline="-2500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=1,为了提高传动效率，</a:t>
            </a:r>
            <a:r>
              <a:rPr lang="en-US" sz="2400" b="0" dirty="0">
                <a:latin typeface="微软雅黑" panose="020B0503020204020204" charset="-122"/>
                <a:ea typeface="微软雅黑" panose="020B0503020204020204" charset="-122"/>
                <a:cs typeface="微软雅黑" panose="020B0503020204020204" charset="-122"/>
              </a:rPr>
              <a:t>z</a:t>
            </a:r>
            <a:r>
              <a:rPr lang="en-US" sz="2400" b="0" baseline="-2500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可取较大值，但加工难度增加，故常取</a:t>
            </a:r>
            <a:r>
              <a:rPr lang="en-US" sz="2400" b="0" dirty="0">
                <a:latin typeface="微软雅黑" panose="020B0503020204020204" charset="-122"/>
                <a:ea typeface="微软雅黑" panose="020B0503020204020204" charset="-122"/>
                <a:cs typeface="微软雅黑" panose="020B0503020204020204" charset="-122"/>
              </a:rPr>
              <a:t>z</a:t>
            </a:r>
            <a:r>
              <a:rPr lang="en-US" sz="2400" b="0" baseline="-2500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为1、2、</a:t>
            </a:r>
            <a:r>
              <a:rPr lang="en-US" sz="2400" b="0" dirty="0">
                <a:latin typeface="微软雅黑" panose="020B0503020204020204" charset="-122"/>
                <a:ea typeface="微软雅黑" panose="020B0503020204020204" charset="-122"/>
                <a:cs typeface="微软雅黑" panose="020B0503020204020204" charset="-122"/>
              </a:rPr>
              <a:t>4</a:t>
            </a:r>
            <a:r>
              <a:rPr lang="zh-CN" sz="2400" b="0" dirty="0">
                <a:latin typeface="微软雅黑" panose="020B0503020204020204" charset="-122"/>
                <a:ea typeface="微软雅黑" panose="020B0503020204020204" charset="-122"/>
                <a:cs typeface="微软雅黑" panose="020B0503020204020204" charset="-122"/>
              </a:rPr>
              <a:t>、6。</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蜗轮齿数</a:t>
            </a:r>
            <a:r>
              <a:rPr lang="en-US" sz="2400" b="0" dirty="0">
                <a:latin typeface="微软雅黑" panose="020B0503020204020204" charset="-122"/>
                <a:ea typeface="微软雅黑" panose="020B0503020204020204" charset="-122"/>
                <a:cs typeface="微软雅黑" panose="020B0503020204020204" charset="-122"/>
              </a:rPr>
              <a:t>z</a:t>
            </a:r>
            <a:r>
              <a:rPr lang="en-US" sz="2400" b="0" baseline="-25000" dirty="0">
                <a:latin typeface="微软雅黑" panose="020B0503020204020204" charset="-122"/>
                <a:ea typeface="微软雅黑" panose="020B0503020204020204" charset="-122"/>
                <a:cs typeface="微软雅黑" panose="020B0503020204020204" charset="-122"/>
              </a:rPr>
              <a:t>2</a:t>
            </a:r>
            <a:r>
              <a:rPr lang="zh-CN" sz="2400" b="0" dirty="0">
                <a:latin typeface="微软雅黑" panose="020B0503020204020204" charset="-122"/>
                <a:ea typeface="微软雅黑" panose="020B0503020204020204" charset="-122"/>
                <a:cs typeface="微软雅黑" panose="020B0503020204020204" charset="-122"/>
              </a:rPr>
              <a:t>常在27-80范围内选取。z</a:t>
            </a:r>
            <a:r>
              <a:rPr lang="en-US" sz="2400" b="0" baseline="-25000" dirty="0">
                <a:latin typeface="微软雅黑" panose="020B0503020204020204" charset="-122"/>
                <a:ea typeface="微软雅黑" panose="020B0503020204020204" charset="-122"/>
                <a:cs typeface="微软雅黑" panose="020B0503020204020204" charset="-122"/>
              </a:rPr>
              <a:t>2</a:t>
            </a:r>
            <a:r>
              <a:rPr lang="zh-CN" sz="2400" b="0" dirty="0">
                <a:latin typeface="微软雅黑" panose="020B0503020204020204" charset="-122"/>
                <a:ea typeface="微软雅黑" panose="020B0503020204020204" charset="-122"/>
                <a:cs typeface="微软雅黑" panose="020B0503020204020204" charset="-122"/>
              </a:rPr>
              <a:t>&lt;27的蜗轮加工时会产生根切。</a:t>
            </a:r>
            <a:r>
              <a:rPr lang="en-US" sz="2400" b="0" dirty="0">
                <a:latin typeface="微软雅黑" panose="020B0503020204020204" charset="-122"/>
                <a:ea typeface="微软雅黑" panose="020B0503020204020204" charset="-122"/>
                <a:cs typeface="微软雅黑" panose="020B0503020204020204" charset="-122"/>
              </a:rPr>
              <a:t>Z</a:t>
            </a:r>
            <a:r>
              <a:rPr lang="en-US" sz="2400" b="0" baseline="-25000" dirty="0">
                <a:latin typeface="微软雅黑" panose="020B0503020204020204" charset="-122"/>
                <a:ea typeface="微软雅黑" panose="020B0503020204020204" charset="-122"/>
                <a:cs typeface="微软雅黑" panose="020B0503020204020204" charset="-122"/>
              </a:rPr>
              <a:t>2</a:t>
            </a:r>
            <a:r>
              <a:rPr lang="zh-CN" sz="2400" b="0" dirty="0">
                <a:latin typeface="微软雅黑" panose="020B0503020204020204" charset="-122"/>
                <a:ea typeface="微软雅黑" panose="020B0503020204020204" charset="-122"/>
                <a:cs typeface="微软雅黑" panose="020B0503020204020204" charset="-122"/>
              </a:rPr>
              <a:t>&gt;80后，会使蜗轮尺寸过大导致蜗杆轴的支承跨度增加，刚度下降，一般只在非动力传动中使用（比如分度机构）。</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p:cNvSpPr txBox="1"/>
          <p:nvPr/>
        </p:nvSpPr>
        <p:spPr>
          <a:xfrm>
            <a:off x="1275715" y="1885315"/>
            <a:ext cx="1778000" cy="4429760"/>
          </a:xfrm>
          <a:prstGeom prst="rect">
            <a:avLst/>
          </a:prstGeom>
          <a:noFill/>
          <a:ln w="9525">
            <a:noFill/>
          </a:ln>
        </p:spPr>
        <p:txBody>
          <a:bodyPr wrap="square">
            <a:noAutofit/>
          </a:bodyPr>
          <a:lstStyle/>
          <a:p>
            <a:pPr indent="266700"/>
            <a:r>
              <a:rPr lang="en-US" sz="2800" b="0" dirty="0">
                <a:latin typeface="微软雅黑" panose="020B0503020204020204" charset="-122"/>
                <a:ea typeface="微软雅黑" panose="020B0503020204020204" charset="-122"/>
                <a:cs typeface="微软雅黑" panose="020B0503020204020204" charset="-122"/>
              </a:rPr>
              <a:t>(2)</a:t>
            </a:r>
            <a:r>
              <a:rPr lang="zh-CN" sz="2800" b="0" dirty="0">
                <a:latin typeface="微软雅黑" panose="020B0503020204020204" charset="-122"/>
                <a:ea typeface="微软雅黑" panose="020B0503020204020204" charset="-122"/>
                <a:cs typeface="微软雅黑" panose="020B0503020204020204" charset="-122"/>
              </a:rPr>
              <a:t>普通圆柱蜗杆传动的几何尺寸寸的计算公式</a:t>
            </a:r>
            <a:endParaRPr lang="zh-CN" altLang="en-US" sz="2800" b="0" dirty="0">
              <a:latin typeface="微软雅黑" panose="020B0503020204020204" charset="-122"/>
              <a:ea typeface="微软雅黑" panose="020B0503020204020204" charset="-122"/>
              <a:cs typeface="微软雅黑" panose="020B0503020204020204" charset="-122"/>
            </a:endParaRPr>
          </a:p>
        </p:txBody>
      </p:sp>
      <p:pic>
        <p:nvPicPr>
          <p:cNvPr id="24" name="图片 23"/>
          <p:cNvPicPr>
            <a:picLocks noChangeAspect="1"/>
          </p:cNvPicPr>
          <p:nvPr/>
        </p:nvPicPr>
        <p:blipFill>
          <a:blip r:embed="rId18"/>
          <a:srcRect l="4936" r="17356"/>
          <a:stretch>
            <a:fillRect/>
          </a:stretch>
        </p:blipFill>
        <p:spPr>
          <a:xfrm>
            <a:off x="4439920" y="942340"/>
            <a:ext cx="5873115" cy="5607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par>
                                <p:cTn id="27" presetID="16" presetClass="entr" presetSubtype="21"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barn(inVertical)">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641475" y="105410"/>
            <a:ext cx="6633845"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rPr>
              <a:t>二</a:t>
            </a:r>
            <a:r>
              <a:rPr lang="en-US"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p:cNvSpPr txBox="1"/>
          <p:nvPr/>
        </p:nvSpPr>
        <p:spPr>
          <a:xfrm>
            <a:off x="1541145" y="1062355"/>
            <a:ext cx="9664700" cy="4523105"/>
          </a:xfrm>
          <a:prstGeom prst="rect">
            <a:avLst/>
          </a:prstGeom>
          <a:noFill/>
          <a:ln w="9525">
            <a:noFill/>
          </a:ln>
        </p:spPr>
        <p:txBody>
          <a:bodyPr wrap="square">
            <a:spAutoFit/>
          </a:bodyPr>
          <a:lstStyle/>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1.掌握轴的结构类型、轴上零件的定位及固定方式、会进行轴的强度校核计算；</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2.能正确识别各类轴承的型号规格、合理选用滚动轴承、正确安装和更换滚动轴承、能进行滚动轴承润滑维护；</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3.能正确识别滑动轴承的型号规格、正确安装和更换滑动轴承的和轴瓦、能进行滑动轴承的润滑于维护；</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4.会简单计算轴的强度、会普通平键的选择计算、会识别轴毂联接的类型及工程应用、会更换弹簧、联轴器、离合器及连接螺纹件。</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69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p:cNvSpPr txBox="1"/>
          <p:nvPr/>
        </p:nvSpPr>
        <p:spPr>
          <a:xfrm>
            <a:off x="1541145" y="1228725"/>
            <a:ext cx="9530715" cy="4615815"/>
          </a:xfrm>
          <a:prstGeom prst="rect">
            <a:avLst/>
          </a:prstGeom>
          <a:noFill/>
          <a:ln w="9525">
            <a:noFill/>
          </a:ln>
        </p:spPr>
        <p:txBody>
          <a:bodyPr wrap="square">
            <a:spAutoFit/>
          </a:bodyPr>
          <a:lstStyle/>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一、轴系识别</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1.轴的功用与分类</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轴是直接支待传动零件（如齿轮、带轮、链轮等旋转零件）和其他轴上零件以传递运动和动力的重要零件。</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（1）按轴线形状分类</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按轴线的形状不同，可将轴分为直轴、曲轴和挠性轴（钢丝软轴）</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540920" y="1613301"/>
            <a:ext cx="5247858" cy="3905043"/>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1</a:t>
            </a:r>
            <a:r>
              <a:rPr lang="zh-CN" altLang="zh-CN" sz="2400" kern="100" dirty="0">
                <a:effectLst/>
                <a:latin typeface="微软雅黑" panose="020B0503020204020204" charset="-122"/>
                <a:ea typeface="微软雅黑" panose="020B0503020204020204" charset="-122"/>
              </a:rPr>
              <a:t>）摩擦带传动按其截面形状分为平带（见图</a:t>
            </a:r>
            <a:r>
              <a:rPr lang="en-US" altLang="zh-CN" sz="2400" kern="100" dirty="0">
                <a:effectLst/>
                <a:latin typeface="微软雅黑" panose="020B0503020204020204" charset="-122"/>
                <a:ea typeface="微软雅黑" panose="020B0503020204020204" charset="-122"/>
              </a:rPr>
              <a:t>5-lb)</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带（见图</a:t>
            </a:r>
            <a:r>
              <a:rPr lang="en-US" altLang="zh-CN" sz="2400" kern="100" dirty="0">
                <a:effectLst/>
                <a:latin typeface="微软雅黑" panose="020B0503020204020204" charset="-122"/>
                <a:ea typeface="微软雅黑" panose="020B0503020204020204" charset="-122"/>
              </a:rPr>
              <a:t>5-1c)</a:t>
            </a:r>
            <a:r>
              <a:rPr lang="zh-CN" altLang="zh-CN" sz="2400" kern="100" dirty="0">
                <a:effectLst/>
                <a:latin typeface="微软雅黑" panose="020B0503020204020204" charset="-122"/>
                <a:ea typeface="微软雅黑" panose="020B0503020204020204" charset="-122"/>
              </a:rPr>
              <a:t>、多楔带（见图</a:t>
            </a:r>
            <a:r>
              <a:rPr lang="en-US" altLang="zh-CN" sz="2400" kern="100" dirty="0">
                <a:effectLst/>
                <a:latin typeface="微软雅黑" panose="020B0503020204020204" charset="-122"/>
                <a:ea typeface="微软雅黑" panose="020B0503020204020204" charset="-122"/>
              </a:rPr>
              <a:t>5-1d)</a:t>
            </a:r>
            <a:r>
              <a:rPr lang="zh-CN" altLang="zh-CN" sz="2400" kern="100" dirty="0">
                <a:effectLst/>
                <a:latin typeface="微软雅黑" panose="020B0503020204020204" charset="-122"/>
                <a:ea typeface="微软雅黑" panose="020B0503020204020204" charset="-122"/>
              </a:rPr>
              <a:t>、圆带（见图</a:t>
            </a:r>
            <a:r>
              <a:rPr lang="en-US" altLang="zh-CN" sz="2400" kern="100" dirty="0">
                <a:effectLst/>
                <a:latin typeface="微软雅黑" panose="020B0503020204020204" charset="-122"/>
                <a:ea typeface="微软雅黑" panose="020B0503020204020204" charset="-122"/>
              </a:rPr>
              <a:t>5-le)</a:t>
            </a:r>
            <a:r>
              <a:rPr lang="zh-CN" altLang="zh-CN" sz="2400" kern="100" dirty="0">
                <a:effectLst/>
                <a:latin typeface="微软雅黑" panose="020B0503020204020204" charset="-122"/>
                <a:ea typeface="微软雅黑" panose="020B0503020204020204" charset="-122"/>
              </a:rPr>
              <a:t>等。</a:t>
            </a:r>
            <a:endParaRPr lang="en-US" altLang="zh-CN" sz="2400" kern="100" dirty="0">
              <a:effectLst/>
              <a:latin typeface="微软雅黑" panose="020B0503020204020204" charset="-122"/>
              <a:ea typeface="微软雅黑" panose="020B0503020204020204" charset="-122"/>
            </a:endParaRPr>
          </a:p>
          <a:p>
            <a:pPr indent="266700" algn="just">
              <a:lnSpc>
                <a:spcPct val="150000"/>
              </a:lnSpc>
            </a:pPr>
            <a:r>
              <a:rPr lang="en-US" altLang="zh-CN" sz="2400" kern="100" dirty="0">
                <a:effectLst/>
                <a:latin typeface="微软雅黑" panose="020B0503020204020204" charset="-122"/>
                <a:ea typeface="微软雅黑" panose="020B0503020204020204" charset="-122"/>
                <a:cs typeface="Times New Roman" panose="02020603050405020304" pitchFamily="18" charset="0"/>
              </a:rPr>
              <a:t>2</a:t>
            </a:r>
            <a:r>
              <a:rPr lang="zh-CN" altLang="zh-CN" sz="2400" kern="100" dirty="0">
                <a:effectLst/>
                <a:latin typeface="微软雅黑" panose="020B0503020204020204" charset="-122"/>
                <a:ea typeface="微软雅黑" panose="020B0503020204020204" charset="-122"/>
                <a:cs typeface="Times New Roman" panose="02020603050405020304" pitchFamily="18" charset="0"/>
              </a:rPr>
              <a:t>）啮合式带传动啮合式带传动靠传动带与带轮上的齿相互啮合来实现传动。</a:t>
            </a:r>
            <a:endParaRPr lang="zh-CN" altLang="zh-CN" sz="2400" kern="100" dirty="0">
              <a:effectLst/>
              <a:latin typeface="微软雅黑" panose="020B0503020204020204" charset="-122"/>
              <a:ea typeface="微软雅黑" panose="020B0503020204020204" charset="-122"/>
            </a:endParaRPr>
          </a:p>
        </p:txBody>
      </p:sp>
      <p:pic>
        <p:nvPicPr>
          <p:cNvPr id="23" name="图片 22"/>
          <p:cNvPicPr>
            <a:picLocks noChangeAspect="1"/>
          </p:cNvPicPr>
          <p:nvPr/>
        </p:nvPicPr>
        <p:blipFill>
          <a:blip r:embed="rId18"/>
          <a:stretch>
            <a:fillRect/>
          </a:stretch>
        </p:blipFill>
        <p:spPr>
          <a:xfrm>
            <a:off x="7150466" y="2341089"/>
            <a:ext cx="3800828" cy="33745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2550795" y="1631315"/>
            <a:ext cx="7878445" cy="3994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2" name="文本框 111"/>
          <p:cNvSpPr txBox="1"/>
          <p:nvPr/>
        </p:nvSpPr>
        <p:spPr>
          <a:xfrm>
            <a:off x="2003425" y="1031240"/>
            <a:ext cx="8740140" cy="1938020"/>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（2）按轴承受的载荷分类</a:t>
            </a:r>
          </a:p>
          <a:p>
            <a:pPr indent="266700"/>
            <a:r>
              <a:rPr lang="zh-CN" sz="2400" b="0" dirty="0">
                <a:latin typeface="微软雅黑" panose="020B0503020204020204" charset="-122"/>
                <a:ea typeface="微软雅黑" panose="020B0503020204020204" charset="-122"/>
                <a:cs typeface="微软雅黑" panose="020B0503020204020204" charset="-122"/>
              </a:rPr>
              <a:t>按轴承受载荷性质的不同，可将轴分为转轴、传动轴和心轴三类。</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altLang="en-US" sz="2400" b="0" dirty="0">
                <a:latin typeface="微软雅黑" panose="020B0503020204020204" charset="-122"/>
                <a:ea typeface="微软雅黑" panose="020B0503020204020204" charset="-122"/>
                <a:cs typeface="微软雅黑" panose="020B0503020204020204" charset="-122"/>
              </a:rPr>
              <a:t>1)转轴在工作过程中既受弯矩，又受转矩作用的轴称为转轴，如图5-37所示。为便于加工和装配，并使轴具有等强度的特点，常将转轴设计成阶梯轴。</a:t>
            </a:r>
          </a:p>
        </p:txBody>
      </p:sp>
      <p:pic>
        <p:nvPicPr>
          <p:cNvPr id="21" name="图片 20"/>
          <p:cNvPicPr>
            <a:picLocks noChangeAspect="1"/>
          </p:cNvPicPr>
          <p:nvPr/>
        </p:nvPicPr>
        <p:blipFill>
          <a:blip r:embed="rId18"/>
          <a:stretch>
            <a:fillRect/>
          </a:stretch>
        </p:blipFill>
        <p:spPr>
          <a:xfrm>
            <a:off x="4620260" y="3191510"/>
            <a:ext cx="4599940" cy="27952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2"/>
                                        </p:tgtEl>
                                        <p:attrNameLst>
                                          <p:attrName>style.visibility</p:attrName>
                                        </p:attrNameLst>
                                      </p:cBhvr>
                                      <p:to>
                                        <p:strVal val="visible"/>
                                      </p:to>
                                    </p:set>
                                    <p:animEffect transition="in" filter="barn(inVertical)">
                                      <p:cBhvr>
                                        <p:cTn id="26" dur="500"/>
                                        <p:tgtEl>
                                          <p:spTgt spid="112"/>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2" name="文本框 111"/>
          <p:cNvSpPr txBox="1"/>
          <p:nvPr/>
        </p:nvSpPr>
        <p:spPr>
          <a:xfrm>
            <a:off x="1745615" y="942340"/>
            <a:ext cx="9525000" cy="953135"/>
          </a:xfrm>
          <a:prstGeom prst="rect">
            <a:avLst/>
          </a:prstGeom>
          <a:noFill/>
          <a:ln w="9525">
            <a:noFill/>
          </a:ln>
        </p:spPr>
        <p:txBody>
          <a:bodyPr wrap="square">
            <a:spAutoFit/>
          </a:bodyPr>
          <a:lstStyle/>
          <a:p>
            <a:pPr indent="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2)传动轴。在工作过程中仅传递转矩，或主要传递转矩及承受很小弯矩的轴称为传动轴（如汽车传动轴）。</a:t>
            </a:r>
            <a:endParaRPr lang="zh-CN" altLang="en-US" sz="28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312160" y="2942590"/>
            <a:ext cx="6190615" cy="24530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2"/>
                                        </p:tgtEl>
                                        <p:attrNameLst>
                                          <p:attrName>style.visibility</p:attrName>
                                        </p:attrNameLst>
                                      </p:cBhvr>
                                      <p:to>
                                        <p:strVal val="visible"/>
                                      </p:to>
                                    </p:set>
                                    <p:animEffect transition="in" filter="fade">
                                      <p:cBhvr>
                                        <p:cTn id="26" dur="500"/>
                                        <p:tgtEl>
                                          <p:spTgt spid="112"/>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2" name="文本框 111"/>
          <p:cNvSpPr txBox="1"/>
          <p:nvPr/>
        </p:nvSpPr>
        <p:spPr>
          <a:xfrm>
            <a:off x="1597025" y="1047750"/>
            <a:ext cx="8998585" cy="1198880"/>
          </a:xfrm>
          <a:prstGeom prst="rect">
            <a:avLst/>
          </a:prstGeom>
          <a:noFill/>
          <a:ln w="9525">
            <a:noFill/>
          </a:ln>
        </p:spPr>
        <p:txBody>
          <a:bodyPr wrap="square">
            <a:spAutoFit/>
          </a:bodyPr>
          <a:lstStyle/>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3)心轴。只受弯矩作用而不受转矩作用的轴称为心轴</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。在工作过程中若心轴不转动，则称为固定心轴（如自行车前、后轴）；若心轴转动，则称为转动心轴。</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4728845" y="2309495"/>
            <a:ext cx="4764405" cy="3901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2"/>
                                        </p:tgtEl>
                                        <p:attrNameLst>
                                          <p:attrName>style.visibility</p:attrName>
                                        </p:attrNameLst>
                                      </p:cBhvr>
                                      <p:to>
                                        <p:strVal val="visible"/>
                                      </p:to>
                                    </p:set>
                                    <p:animEffect transition="in" filter="fade">
                                      <p:cBhvr>
                                        <p:cTn id="26" dur="500"/>
                                        <p:tgtEl>
                                          <p:spTgt spid="112"/>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2" name="文本框 111"/>
          <p:cNvSpPr txBox="1"/>
          <p:nvPr/>
        </p:nvSpPr>
        <p:spPr>
          <a:xfrm>
            <a:off x="1284605" y="942340"/>
            <a:ext cx="5080000" cy="5631180"/>
          </a:xfrm>
          <a:prstGeom prst="rect">
            <a:avLst/>
          </a:prstGeom>
          <a:noFill/>
          <a:ln w="9525">
            <a:noFill/>
          </a:ln>
        </p:spPr>
        <p:txBody>
          <a:bodyPr>
            <a:spAutoFit/>
          </a:bodyPr>
          <a:lstStyle/>
          <a:p>
            <a:pPr indent="266700">
              <a:lnSpc>
                <a:spcPct val="150000"/>
              </a:lnSpc>
            </a:pP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轴的结构</a:t>
            </a:r>
          </a:p>
          <a:p>
            <a:pPr indent="266700">
              <a:lnSpc>
                <a:spcPct val="150000"/>
              </a:lnSpc>
            </a:pPr>
            <a:r>
              <a:rPr lang="zh-CN" sz="2400" b="0">
                <a:latin typeface="微软雅黑" panose="020B0503020204020204" charset="-122"/>
                <a:ea typeface="微软雅黑" panose="020B0503020204020204" charset="-122"/>
                <a:cs typeface="微软雅黑" panose="020B0503020204020204" charset="-122"/>
              </a:rPr>
              <a:t>（1）轴的结构分析</a:t>
            </a:r>
          </a:p>
          <a:p>
            <a:pPr indent="266700">
              <a:lnSpc>
                <a:spcPct val="150000"/>
              </a:lnSpc>
            </a:pPr>
            <a:r>
              <a:rPr lang="en-US" altLang="zh-CN" sz="2400" b="0">
                <a:latin typeface="微软雅黑" panose="020B0503020204020204" charset="-122"/>
                <a:ea typeface="微软雅黑" panose="020B0503020204020204" charset="-122"/>
                <a:cs typeface="微软雅黑" panose="020B0503020204020204" charset="-122"/>
              </a:rPr>
              <a:t>    </a:t>
            </a:r>
            <a:r>
              <a:rPr lang="zh-CN" altLang="en-US" sz="2400" b="0">
                <a:latin typeface="微软雅黑" panose="020B0503020204020204" charset="-122"/>
                <a:ea typeface="微软雅黑" panose="020B0503020204020204" charset="-122"/>
                <a:cs typeface="微软雅黑" panose="020B0503020204020204" charset="-122"/>
              </a:rPr>
              <a:t>轴主要由轴颈、轴头、轴身三部分组成，如图5-40所示。轴上被支承的部分称为轴颈，如图中③、⑦段；安装轮毂的部分称为轴头，如图中①、④段；过渡的部分称为轴身，如图中②、⑥段；只起轴向定位作用的称为轴环，如图中⑤部位；直径发生变化的部位称为轴</a:t>
            </a:r>
          </a:p>
        </p:txBody>
      </p:sp>
      <p:pic>
        <p:nvPicPr>
          <p:cNvPr id="21" name="图片 20"/>
          <p:cNvPicPr>
            <a:picLocks noChangeAspect="1"/>
          </p:cNvPicPr>
          <p:nvPr/>
        </p:nvPicPr>
        <p:blipFill>
          <a:blip r:embed="rId18"/>
          <a:stretch>
            <a:fillRect/>
          </a:stretch>
        </p:blipFill>
        <p:spPr>
          <a:xfrm>
            <a:off x="6621145" y="1640205"/>
            <a:ext cx="4444365" cy="3629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2"/>
                                        </p:tgtEl>
                                        <p:attrNameLst>
                                          <p:attrName>style.visibility</p:attrName>
                                        </p:attrNameLst>
                                      </p:cBhvr>
                                      <p:to>
                                        <p:strVal val="visible"/>
                                      </p:to>
                                    </p:set>
                                    <p:animEffect transition="in" filter="barn(inVertical)">
                                      <p:cBhvr>
                                        <p:cTn id="26" dur="500"/>
                                        <p:tgtEl>
                                          <p:spTgt spid="112"/>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4" name="文本框 113"/>
          <p:cNvSpPr txBox="1"/>
          <p:nvPr/>
        </p:nvSpPr>
        <p:spPr>
          <a:xfrm>
            <a:off x="2351405" y="1675765"/>
            <a:ext cx="7657465" cy="3969385"/>
          </a:xfrm>
          <a:prstGeom prst="rect">
            <a:avLst/>
          </a:prstGeom>
          <a:noFill/>
          <a:ln w="9525">
            <a:noFill/>
          </a:ln>
        </p:spPr>
        <p:txBody>
          <a:bodyPr wrap="square">
            <a:spAutoFit/>
          </a:bodyPr>
          <a:lstStyle/>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（2）对轴结构的要求</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轴的合理结构必须满足下列基本条件：</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1)轴和轴上零件的准确定位与固定。</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2)轴的结构要有良好的工艺性。</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3)尽量减小应力集中。</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4)轴各部分的尺寸要合理。</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barn(inVertical)">
                                      <p:cBhvr>
                                        <p:cTn id="2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4" name="文本框 113"/>
          <p:cNvSpPr txBox="1"/>
          <p:nvPr/>
        </p:nvSpPr>
        <p:spPr>
          <a:xfrm>
            <a:off x="1633220" y="2053590"/>
            <a:ext cx="2560320" cy="1198880"/>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（3）轴与轴上零件的轴向定位与固定</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3" name="图片 22"/>
          <p:cNvPicPr>
            <a:picLocks noChangeAspect="1"/>
          </p:cNvPicPr>
          <p:nvPr/>
        </p:nvPicPr>
        <p:blipFill>
          <a:blip r:embed="rId18"/>
          <a:stretch>
            <a:fillRect/>
          </a:stretch>
        </p:blipFill>
        <p:spPr>
          <a:xfrm>
            <a:off x="5290820" y="942340"/>
            <a:ext cx="6109970" cy="56172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fade">
                                      <p:cBhvr>
                                        <p:cTn id="26" dur="500"/>
                                        <p:tgtEl>
                                          <p:spTgt spid="114"/>
                                        </p:tgtEl>
                                      </p:cBhvr>
                                    </p:animEffect>
                                  </p:childTnLst>
                                </p:cTn>
                              </p:par>
                              <p:par>
                                <p:cTn id="27" presetID="10"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541145" y="1539875"/>
            <a:ext cx="8475980" cy="4592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746250" y="942340"/>
            <a:ext cx="9672955" cy="568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79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4" name="文本框 113"/>
          <p:cNvSpPr txBox="1"/>
          <p:nvPr/>
        </p:nvSpPr>
        <p:spPr>
          <a:xfrm>
            <a:off x="666750" y="811530"/>
            <a:ext cx="5847715" cy="6185535"/>
          </a:xfrm>
          <a:prstGeom prst="rect">
            <a:avLst/>
          </a:prstGeom>
          <a:noFill/>
          <a:ln w="9525">
            <a:noFill/>
          </a:ln>
        </p:spPr>
        <p:txBody>
          <a:bodyPr wrap="square">
            <a:sp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（4）轴的结构工艺性</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为了加工螺纹和磨削轴颈，轴上应留有退刀槽和砂轮越程槽。</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当轴上有多个键槽时，应尽可能将各键槽安排在同一直线上，使加工键槽时无需多次装夹换位。</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为了减少应力集中，轴肩内角过渡要缓和，并做成圆角，但这种圆角还须小于装配零件的圆角或倒角，零件方能靠紧轴肩，见表</a:t>
            </a:r>
            <a:r>
              <a:rPr lang="en-US" sz="2400" b="0" dirty="0">
                <a:latin typeface="微软雅黑" panose="020B0503020204020204" charset="-122"/>
                <a:ea typeface="微软雅黑" panose="020B0503020204020204" charset="-122"/>
                <a:cs typeface="微软雅黑" panose="020B0503020204020204" charset="-122"/>
              </a:rPr>
              <a:t>5-7</a:t>
            </a:r>
            <a:r>
              <a:rPr lang="zh-CN" sz="2400" b="0" dirty="0">
                <a:latin typeface="微软雅黑" panose="020B0503020204020204" charset="-122"/>
                <a:ea typeface="微软雅黑" panose="020B0503020204020204" charset="-122"/>
                <a:cs typeface="微软雅黑" panose="020B0503020204020204" charset="-122"/>
              </a:rPr>
              <a:t>中轴肩图示。</a:t>
            </a:r>
          </a:p>
          <a:p>
            <a:pPr indent="266700">
              <a:lnSpc>
                <a:spcPct val="150000"/>
              </a:lnSpc>
            </a:pP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6879590" y="2020570"/>
            <a:ext cx="4445000" cy="32791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fade">
                                      <p:cBhvr>
                                        <p:cTn id="26" dur="500"/>
                                        <p:tgtEl>
                                          <p:spTgt spid="114"/>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612000" y="595687"/>
            <a:ext cx="10875988" cy="5567037"/>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）带传动的特点：</a:t>
            </a:r>
          </a:p>
          <a:p>
            <a:pPr indent="266700" algn="just">
              <a:lnSpc>
                <a:spcPct val="150000"/>
              </a:lnSpc>
            </a:pPr>
            <a:r>
              <a:rPr lang="en-US" altLang="zh-CN" sz="2400" kern="100" dirty="0">
                <a:effectLst/>
                <a:latin typeface="微软雅黑" panose="020B0503020204020204" charset="-122"/>
                <a:ea typeface="微软雅黑" panose="020B0503020204020204" charset="-122"/>
              </a:rPr>
              <a:t>    ①</a:t>
            </a:r>
            <a:r>
              <a:rPr lang="zh-CN" altLang="zh-CN" sz="2400" kern="100" dirty="0">
                <a:effectLst/>
                <a:latin typeface="微软雅黑" panose="020B0503020204020204" charset="-122"/>
                <a:ea typeface="微软雅黑" panose="020B0503020204020204" charset="-122"/>
              </a:rPr>
              <a:t>带是挠性体，富有弹性，故可缓冲、吸振，因而工作平稳、噪声小。</a:t>
            </a:r>
          </a:p>
          <a:p>
            <a:pPr indent="266700" algn="just">
              <a:lnSpc>
                <a:spcPct val="150000"/>
              </a:lnSpc>
            </a:pPr>
            <a:r>
              <a:rPr lang="en-US" altLang="zh-CN" sz="2400" kern="100" dirty="0">
                <a:effectLst/>
                <a:latin typeface="微软雅黑" panose="020B0503020204020204" charset="-122"/>
                <a:ea typeface="微软雅黑" panose="020B0503020204020204" charset="-122"/>
              </a:rPr>
              <a:t>    ②</a:t>
            </a:r>
            <a:r>
              <a:rPr lang="zh-CN" altLang="zh-CN" sz="2400" kern="100" dirty="0">
                <a:effectLst/>
                <a:latin typeface="微软雅黑" panose="020B0503020204020204" charset="-122"/>
                <a:ea typeface="微软雅黑" panose="020B0503020204020204" charset="-122"/>
              </a:rPr>
              <a:t>过载时，传动带会在小带轮上打滑，可防止其他零件的损坏，起到过载保护作用。</a:t>
            </a:r>
          </a:p>
          <a:p>
            <a:pPr indent="266700" algn="just">
              <a:lnSpc>
                <a:spcPct val="150000"/>
              </a:lnSpc>
            </a:pPr>
            <a:r>
              <a:rPr lang="en-US" altLang="zh-CN" sz="2400" kern="100" dirty="0">
                <a:effectLst/>
                <a:latin typeface="微软雅黑" panose="020B0503020204020204" charset="-122"/>
                <a:ea typeface="微软雅黑" panose="020B0503020204020204" charset="-122"/>
              </a:rPr>
              <a:t>    ③</a:t>
            </a:r>
            <a:r>
              <a:rPr lang="zh-CN" altLang="zh-CN" sz="2400" kern="100" dirty="0">
                <a:effectLst/>
                <a:latin typeface="微软雅黑" panose="020B0503020204020204" charset="-122"/>
                <a:ea typeface="微软雅黑" panose="020B0503020204020204" charset="-122"/>
              </a:rPr>
              <a:t>结构简单，成本低廉，制造、安装、维护方便，适用于较大中心距的场合。</a:t>
            </a:r>
          </a:p>
          <a:p>
            <a:pPr indent="266700" algn="just">
              <a:lnSpc>
                <a:spcPct val="150000"/>
              </a:lnSpc>
            </a:pPr>
            <a:r>
              <a:rPr lang="en-US" altLang="zh-CN" sz="2400" kern="100" dirty="0">
                <a:effectLst/>
                <a:latin typeface="微软雅黑" panose="020B0503020204020204" charset="-122"/>
                <a:ea typeface="微软雅黑" panose="020B0503020204020204" charset="-122"/>
              </a:rPr>
              <a:t>    ④</a:t>
            </a:r>
            <a:r>
              <a:rPr lang="zh-CN" altLang="zh-CN" sz="2400" kern="100" dirty="0">
                <a:effectLst/>
                <a:latin typeface="微软雅黑" panose="020B0503020204020204" charset="-122"/>
                <a:ea typeface="微软雅黑" panose="020B0503020204020204" charset="-122"/>
              </a:rPr>
              <a:t>传动比不够准确，外廓尺寸大，传动效率较图</a:t>
            </a:r>
            <a:r>
              <a:rPr lang="en-US" altLang="zh-CN" sz="2400" kern="100" dirty="0">
                <a:effectLst/>
                <a:latin typeface="微软雅黑" panose="020B0503020204020204" charset="-122"/>
                <a:ea typeface="微软雅黑" panose="020B0503020204020204" charset="-122"/>
              </a:rPr>
              <a:t>5-2</a:t>
            </a:r>
            <a:r>
              <a:rPr lang="zh-CN" altLang="zh-CN" sz="2400" kern="100" dirty="0">
                <a:effectLst/>
                <a:latin typeface="微软雅黑" panose="020B0503020204020204" charset="-122"/>
                <a:ea typeface="微软雅黑" panose="020B0503020204020204" charset="-122"/>
              </a:rPr>
              <a:t>同步带传动低，不适用于有易燃、易爆气体的场合。</a:t>
            </a:r>
          </a:p>
          <a:p>
            <a:pPr indent="266700" algn="just">
              <a:lnSpc>
                <a:spcPct val="150000"/>
              </a:lnSpc>
            </a:pPr>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因此，带传动多用于机械中要求传动平稳、传动比要求不严格、中心距较大的高速传动。一般带速</a:t>
            </a:r>
            <a:r>
              <a:rPr lang="en-US" altLang="zh-CN" sz="2400" kern="100" dirty="0">
                <a:effectLst/>
                <a:latin typeface="微软雅黑" panose="020B0503020204020204" charset="-122"/>
                <a:ea typeface="微软雅黑" panose="020B0503020204020204" charset="-122"/>
              </a:rPr>
              <a:t>v=5</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25m/s</a:t>
            </a:r>
            <a:r>
              <a:rPr lang="zh-CN" altLang="zh-CN" sz="2400" kern="100" dirty="0">
                <a:effectLst/>
                <a:latin typeface="微软雅黑" panose="020B0503020204020204" charset="-122"/>
                <a:ea typeface="微软雅黑" panose="020B0503020204020204" charset="-122"/>
              </a:rPr>
              <a:t>，传动比</a:t>
            </a:r>
            <a:r>
              <a:rPr lang="en-US" altLang="zh-CN" sz="2400" kern="100" dirty="0" err="1">
                <a:effectLst/>
                <a:latin typeface="微软雅黑" panose="020B0503020204020204" charset="-122"/>
                <a:ea typeface="微软雅黑" panose="020B0503020204020204" charset="-122"/>
              </a:rPr>
              <a:t>i</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5</a:t>
            </a:r>
            <a:r>
              <a:rPr lang="zh-CN" altLang="zh-CN" sz="2400" kern="100" dirty="0">
                <a:effectLst/>
                <a:latin typeface="微软雅黑" panose="020B0503020204020204" charset="-122"/>
                <a:ea typeface="微软雅黑" panose="020B0503020204020204" charset="-122"/>
              </a:rPr>
              <a:t>，传递功率</a:t>
            </a:r>
            <a:r>
              <a:rPr lang="en-US" altLang="zh-CN" sz="2400" kern="100" dirty="0">
                <a:effectLst/>
                <a:latin typeface="微软雅黑" panose="020B0503020204020204" charset="-122"/>
                <a:ea typeface="微软雅黑" panose="020B0503020204020204" charset="-122"/>
              </a:rPr>
              <a:t>P&lt;50kW</a:t>
            </a:r>
            <a:r>
              <a:rPr lang="zh-CN" altLang="zh-CN" sz="2400" kern="100" dirty="0">
                <a:effectLst/>
                <a:latin typeface="微软雅黑" panose="020B0503020204020204" charset="-122"/>
                <a:ea typeface="微软雅黑" panose="020B0503020204020204" charset="-122"/>
              </a:rPr>
              <a:t>，效率</a:t>
            </a:r>
            <a:r>
              <a:rPr lang="en-US" altLang="zh-CN" sz="2400" kern="100" dirty="0">
                <a:effectLst/>
                <a:latin typeface="微软雅黑" panose="020B0503020204020204" charset="-122"/>
                <a:ea typeface="微软雅黑" panose="020B0503020204020204" charset="-122"/>
              </a:rPr>
              <a:t>η=0.92</a:t>
            </a:r>
            <a:r>
              <a:rPr lang="zh-CN" altLang="zh-CN" sz="2400" kern="100" dirty="0">
                <a:effectLst/>
                <a:latin typeface="微软雅黑" panose="020B0503020204020204" charset="-122"/>
                <a:ea typeface="微软雅黑" panose="020B0503020204020204" charset="-122"/>
              </a:rPr>
              <a:t>～</a:t>
            </a:r>
            <a:r>
              <a:rPr lang="en-US" altLang="zh-CN" sz="2400" kern="100" dirty="0">
                <a:effectLst/>
                <a:latin typeface="微软雅黑" panose="020B0503020204020204" charset="-122"/>
                <a:ea typeface="微软雅黑" panose="020B0503020204020204" charset="-122"/>
              </a:rPr>
              <a:t>0.97</a:t>
            </a:r>
            <a:r>
              <a:rPr lang="zh-CN" altLang="zh-CN" sz="2400" kern="100" dirty="0">
                <a:effectLst/>
                <a:latin typeface="微软雅黑" panose="020B0503020204020204" charset="-122"/>
                <a:ea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p:cNvSpPr txBox="1"/>
          <p:nvPr/>
        </p:nvSpPr>
        <p:spPr>
          <a:xfrm>
            <a:off x="2430780" y="1236980"/>
            <a:ext cx="8032750" cy="3969385"/>
          </a:xfrm>
          <a:prstGeom prst="rect">
            <a:avLst/>
          </a:prstGeom>
          <a:noFill/>
        </p:spPr>
        <p:txBody>
          <a:bodyPr wrap="square" rtlCol="0" anchor="t">
            <a:spAutoFit/>
          </a:bodyPr>
          <a:lstStyle/>
          <a:p>
            <a:pPr indent="266700">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为了便于安装和拆卸，一般的轴均为中间大、两端小的阶梯轴。</a:t>
            </a:r>
          </a:p>
          <a:p>
            <a:pPr indent="266700">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 </a:t>
            </a: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为避免损伤配合零件，各轴端需倒角，并尽可能使倒角及圆角尺寸相同，以便于加工。</a:t>
            </a:r>
          </a:p>
          <a:p>
            <a:pPr indent="266700">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为使左、右端轴承易于拆卸，套筒高度和轴肩高度均应小于滚动轴承内圈高度。</a:t>
            </a:r>
          </a:p>
          <a:p>
            <a:pPr indent="266700">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 </a:t>
            </a: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上述结构的尺寸均有标准，可查阅相关的设计手册。</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4" name="文本框 113"/>
          <p:cNvSpPr txBox="1"/>
          <p:nvPr/>
        </p:nvSpPr>
        <p:spPr>
          <a:xfrm>
            <a:off x="2089785" y="1378585"/>
            <a:ext cx="9024620" cy="3969385"/>
          </a:xfrm>
          <a:prstGeom prst="rect">
            <a:avLst/>
          </a:prstGeom>
          <a:noFill/>
          <a:ln w="9525">
            <a:noFill/>
          </a:ln>
        </p:spPr>
        <p:txBody>
          <a:bodyPr wrap="square">
            <a:sp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（5）提高轴的疲劳强度</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轴的表面质量对疲劳强度有显著的影响。提高轴表面质量除降低表面粗糙度值外，还可采用表面强化处理，如碳压、喷丸、渗碳、渗氮或高频淬火等。</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（6）轴的直径和长度</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轴的直径应满足强度与刚度的要求，并根据具体情况合理确定。轴各段长度，应根据轴上零件的宽度和零件的相互位置决定。</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randombar(horizontal)">
                                      <p:cBhvr>
                                        <p:cTn id="2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4" name="文本框 113"/>
          <p:cNvSpPr txBox="1"/>
          <p:nvPr/>
        </p:nvSpPr>
        <p:spPr>
          <a:xfrm>
            <a:off x="1918335" y="1124585"/>
            <a:ext cx="8811260" cy="1198880"/>
          </a:xfrm>
          <a:prstGeom prst="rect">
            <a:avLst/>
          </a:prstGeom>
          <a:noFill/>
          <a:ln w="9525">
            <a:noFill/>
          </a:ln>
        </p:spPr>
        <p:txBody>
          <a:bodyPr wrap="square">
            <a:spAutoFit/>
          </a:bodyPr>
          <a:lstStyle/>
          <a:p>
            <a:pPr indent="266700"/>
            <a:r>
              <a:rPr lang="en-US" b="0" dirty="0">
                <a:latin typeface="微软雅黑" panose="020B0503020204020204" charset="-122"/>
                <a:ea typeface="微软雅黑" panose="020B0503020204020204" charset="-122"/>
                <a:cs typeface="微软雅黑" panose="020B0503020204020204" charset="-122"/>
              </a:rPr>
              <a:t>3.</a:t>
            </a:r>
            <a:r>
              <a:rPr lang="zh-CN" b="0" dirty="0">
                <a:latin typeface="微软雅黑" panose="020B0503020204020204" charset="-122"/>
                <a:ea typeface="微软雅黑" panose="020B0503020204020204" charset="-122"/>
                <a:cs typeface="微软雅黑" panose="020B0503020204020204" charset="-122"/>
              </a:rPr>
              <a:t>轴的材料与强度计算</a:t>
            </a:r>
          </a:p>
          <a:p>
            <a:pPr indent="266700"/>
            <a:r>
              <a:rPr lang="en-US" altLang="zh-CN" b="0" dirty="0">
                <a:latin typeface="微软雅黑" panose="020B0503020204020204" charset="-122"/>
                <a:ea typeface="微软雅黑" panose="020B0503020204020204" charset="-122"/>
                <a:cs typeface="微软雅黑" panose="020B0503020204020204" charset="-122"/>
              </a:rPr>
              <a:t>    </a:t>
            </a:r>
            <a:r>
              <a:rPr lang="zh-CN" b="0" dirty="0">
                <a:latin typeface="微软雅黑" panose="020B0503020204020204" charset="-122"/>
                <a:ea typeface="微软雅黑" panose="020B0503020204020204" charset="-122"/>
                <a:cs typeface="微软雅黑" panose="020B0503020204020204" charset="-122"/>
              </a:rPr>
              <a:t>（1）轴的材料。轴的材料主要采用碳素钢和合金钢。碳素钢比合金钢价廉，对应力集中的敏感性小，并可通过热处理提高疲劳强度和耐磨性，故应用较广泛。</a:t>
            </a:r>
          </a:p>
          <a:p>
            <a:pPr indent="266700"/>
            <a:r>
              <a:rPr lang="zh-CN" altLang="en-US" b="0" dirty="0">
                <a:latin typeface="微软雅黑" panose="020B0503020204020204" charset="-122"/>
                <a:ea typeface="微软雅黑" panose="020B0503020204020204" charset="-122"/>
                <a:cs typeface="微软雅黑" panose="020B0503020204020204" charset="-122"/>
              </a:rPr>
              <a:t>（</a:t>
            </a:r>
            <a:r>
              <a:rPr lang="en-US" altLang="zh-CN" b="0" dirty="0">
                <a:latin typeface="微软雅黑" panose="020B0503020204020204" charset="-122"/>
                <a:ea typeface="微软雅黑" panose="020B0503020204020204" charset="-122"/>
                <a:cs typeface="微软雅黑" panose="020B0503020204020204" charset="-122"/>
              </a:rPr>
              <a:t>2</a:t>
            </a:r>
            <a:r>
              <a:rPr lang="zh-CN" altLang="en-US" b="0" dirty="0">
                <a:latin typeface="微软雅黑" panose="020B0503020204020204" charset="-122"/>
                <a:ea typeface="微软雅黑" panose="020B0503020204020204" charset="-122"/>
                <a:cs typeface="微软雅黑" panose="020B0503020204020204" charset="-122"/>
              </a:rPr>
              <a:t>）强度等力学性能参照表。</a:t>
            </a:r>
          </a:p>
        </p:txBody>
      </p:sp>
      <p:pic>
        <p:nvPicPr>
          <p:cNvPr id="21" name="图片 20"/>
          <p:cNvPicPr>
            <a:picLocks noChangeAspect="1"/>
          </p:cNvPicPr>
          <p:nvPr/>
        </p:nvPicPr>
        <p:blipFill>
          <a:blip r:embed="rId18"/>
          <a:srcRect r="17480"/>
          <a:stretch>
            <a:fillRect/>
          </a:stretch>
        </p:blipFill>
        <p:spPr>
          <a:xfrm>
            <a:off x="2849880" y="2423795"/>
            <a:ext cx="6948805" cy="42697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fade">
                                      <p:cBhvr>
                                        <p:cTn id="26" dur="500"/>
                                        <p:tgtEl>
                                          <p:spTgt spid="114"/>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4" name="文本框 113"/>
          <p:cNvSpPr txBox="1"/>
          <p:nvPr/>
        </p:nvSpPr>
        <p:spPr>
          <a:xfrm>
            <a:off x="1932305" y="942340"/>
            <a:ext cx="5080000" cy="829945"/>
          </a:xfrm>
          <a:prstGeom prst="rect">
            <a:avLst/>
          </a:prstGeom>
          <a:noFill/>
          <a:ln w="9525">
            <a:noFill/>
          </a:ln>
        </p:spPr>
        <p:txBody>
          <a:bodyPr>
            <a:spAutoFit/>
          </a:bodyPr>
          <a:lstStyle/>
          <a:p>
            <a:pPr indent="266700"/>
            <a:r>
              <a:rPr lang="zh-CN" sz="2400" b="0">
                <a:latin typeface="微软雅黑" panose="020B0503020204020204" charset="-122"/>
                <a:ea typeface="微软雅黑" panose="020B0503020204020204" charset="-122"/>
                <a:cs typeface="微软雅黑" panose="020B0503020204020204" charset="-122"/>
              </a:rPr>
              <a:t>二、滚动轴承识别</a:t>
            </a:r>
            <a:endParaRPr lang="en-US" sz="2400" b="0">
              <a:latin typeface="微软雅黑" panose="020B0503020204020204" charset="-122"/>
              <a:ea typeface="微软雅黑" panose="020B0503020204020204" charset="-122"/>
              <a:cs typeface="微软雅黑" panose="020B0503020204020204" charset="-122"/>
            </a:endParaRPr>
          </a:p>
          <a:p>
            <a:pPr indent="266700"/>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滚动轴承的结构</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22" name="图片 21"/>
          <p:cNvPicPr>
            <a:picLocks noChangeAspect="1"/>
          </p:cNvPicPr>
          <p:nvPr/>
        </p:nvPicPr>
        <p:blipFill>
          <a:blip r:embed="rId18"/>
          <a:stretch>
            <a:fillRect/>
          </a:stretch>
        </p:blipFill>
        <p:spPr>
          <a:xfrm>
            <a:off x="768350" y="1772285"/>
            <a:ext cx="2787650" cy="3032760"/>
          </a:xfrm>
          <a:prstGeom prst="rect">
            <a:avLst/>
          </a:prstGeom>
        </p:spPr>
      </p:pic>
      <p:pic>
        <p:nvPicPr>
          <p:cNvPr id="23" name="图片 22"/>
          <p:cNvPicPr>
            <a:picLocks noChangeAspect="1"/>
          </p:cNvPicPr>
          <p:nvPr/>
        </p:nvPicPr>
        <p:blipFill>
          <a:blip r:embed="rId19"/>
          <a:stretch>
            <a:fillRect/>
          </a:stretch>
        </p:blipFill>
        <p:spPr>
          <a:xfrm>
            <a:off x="4115435" y="1772285"/>
            <a:ext cx="2896870" cy="3213735"/>
          </a:xfrm>
          <a:prstGeom prst="rect">
            <a:avLst/>
          </a:prstGeom>
        </p:spPr>
      </p:pic>
      <p:pic>
        <p:nvPicPr>
          <p:cNvPr id="24" name="图片 23"/>
          <p:cNvPicPr>
            <a:picLocks noChangeAspect="1"/>
          </p:cNvPicPr>
          <p:nvPr/>
        </p:nvPicPr>
        <p:blipFill>
          <a:blip r:embed="rId20"/>
          <a:stretch>
            <a:fillRect/>
          </a:stretch>
        </p:blipFill>
        <p:spPr>
          <a:xfrm>
            <a:off x="6768465" y="1150620"/>
            <a:ext cx="4355465" cy="2094230"/>
          </a:xfrm>
          <a:prstGeom prst="rect">
            <a:avLst/>
          </a:prstGeom>
        </p:spPr>
      </p:pic>
      <p:pic>
        <p:nvPicPr>
          <p:cNvPr id="25" name="图片 24"/>
          <p:cNvPicPr>
            <a:picLocks noChangeAspect="1"/>
          </p:cNvPicPr>
          <p:nvPr/>
        </p:nvPicPr>
        <p:blipFill>
          <a:blip r:embed="rId21"/>
          <a:stretch>
            <a:fillRect/>
          </a:stretch>
        </p:blipFill>
        <p:spPr>
          <a:xfrm>
            <a:off x="8106410" y="3429000"/>
            <a:ext cx="2767330" cy="2637790"/>
          </a:xfrm>
          <a:prstGeom prst="rect">
            <a:avLst/>
          </a:prstGeom>
        </p:spPr>
      </p:pic>
      <p:sp>
        <p:nvSpPr>
          <p:cNvPr id="26" name="文本框 25"/>
          <p:cNvSpPr txBox="1"/>
          <p:nvPr/>
        </p:nvSpPr>
        <p:spPr>
          <a:xfrm>
            <a:off x="768350" y="4986020"/>
            <a:ext cx="7259955" cy="1568450"/>
          </a:xfrm>
          <a:prstGeom prst="rect">
            <a:avLst/>
          </a:prstGeom>
          <a:noFill/>
        </p:spPr>
        <p:txBody>
          <a:bodyPr wrap="square" rtlCol="0" anchor="t">
            <a:spAutoFit/>
          </a:bodyPr>
          <a:lstStyle/>
          <a:p>
            <a:pPr indent="266700"/>
            <a:r>
              <a:rPr lang="en-US" altLang="zh-CN" sz="24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滚动轴承中滚动体与外圈接触处的法线与垂直于轴承轴心线的径向平面之间的夹角α称为滚动轴承的</a:t>
            </a: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公称接触角</a:t>
            </a:r>
            <a:r>
              <a:rPr lang="zh-CN" sz="2400">
                <a:latin typeface="微软雅黑" panose="020B0503020204020204" charset="-122"/>
                <a:ea typeface="微软雅黑" panose="020B0503020204020204" charset="-122"/>
                <a:cs typeface="微软雅黑" panose="020B0503020204020204" charset="-122"/>
                <a:sym typeface="+mn-ea"/>
              </a:rPr>
              <a:t>（见图</a:t>
            </a:r>
            <a:r>
              <a:rPr lang="en-US" sz="2400">
                <a:latin typeface="微软雅黑" panose="020B0503020204020204" charset="-122"/>
                <a:ea typeface="微软雅黑" panose="020B0503020204020204" charset="-122"/>
                <a:cs typeface="微软雅黑" panose="020B0503020204020204" charset="-122"/>
                <a:sym typeface="+mn-ea"/>
              </a:rPr>
              <a:t>5-45</a:t>
            </a:r>
            <a:r>
              <a:rPr lang="zh-CN" sz="2400">
                <a:latin typeface="微软雅黑" panose="020B0503020204020204" charset="-122"/>
                <a:ea typeface="微软雅黑" panose="020B0503020204020204" charset="-122"/>
                <a:cs typeface="微软雅黑" panose="020B0503020204020204" charset="-122"/>
                <a:sym typeface="+mn-ea"/>
              </a:rPr>
              <a:t>)。它是滚动轴承的一个重要参数，</a:t>
            </a: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α越大，轴承承受轴向载荷的能力越大</a:t>
            </a:r>
            <a:r>
              <a:rPr lang="zh-CN"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fade">
                                      <p:cBhvr>
                                        <p:cTn id="26" dur="500"/>
                                        <p:tgtEl>
                                          <p:spTgt spid="114"/>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4" grpId="0"/>
      <p:bldP spid="2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5" name="文本框 114"/>
          <p:cNvSpPr txBox="1"/>
          <p:nvPr/>
        </p:nvSpPr>
        <p:spPr>
          <a:xfrm>
            <a:off x="1407795" y="991870"/>
            <a:ext cx="9543415" cy="5077460"/>
          </a:xfrm>
          <a:prstGeom prst="rect">
            <a:avLst/>
          </a:prstGeom>
          <a:noFill/>
          <a:ln w="9525">
            <a:noFill/>
          </a:ln>
        </p:spPr>
        <p:txBody>
          <a:bodyPr wrap="square">
            <a:spAutoFit/>
          </a:bodyPr>
          <a:lstStyle/>
          <a:p>
            <a:pPr indent="266700">
              <a:lnSpc>
                <a:spcPct val="150000"/>
              </a:lnSpc>
            </a:pPr>
            <a:r>
              <a:rPr lang="en-US" sz="2400" b="0" dirty="0">
                <a:latin typeface="微软雅黑" panose="020B0503020204020204" charset="-122"/>
                <a:ea typeface="微软雅黑" panose="020B0503020204020204" charset="-122"/>
                <a:cs typeface="微软雅黑" panose="020B0503020204020204" charset="-122"/>
              </a:rPr>
              <a:t>2.</a:t>
            </a:r>
            <a:r>
              <a:rPr lang="zh-CN" sz="2400" b="0" dirty="0">
                <a:latin typeface="微软雅黑" panose="020B0503020204020204" charset="-122"/>
                <a:ea typeface="微软雅黑" panose="020B0503020204020204" charset="-122"/>
                <a:cs typeface="微软雅黑" panose="020B0503020204020204" charset="-122"/>
              </a:rPr>
              <a:t>滚动轴承的分类及特点</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（1）按滚动体的形状分类</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滚动轴承可分为球轴承和滚子轴承两大类。</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1)球轴承。</a:t>
            </a:r>
            <a:r>
              <a:rPr lang="zh-CN" sz="2400" b="0" dirty="0">
                <a:latin typeface="微软雅黑" panose="020B0503020204020204" charset="-122"/>
                <a:ea typeface="微软雅黑" panose="020B0503020204020204" charset="-122"/>
                <a:cs typeface="微软雅黑" panose="020B0503020204020204" charset="-122"/>
              </a:rPr>
              <a:t>滚动体为球形的轴承称为球轴承。它与内、外圈滚道之间是点接触，摩擦小，但承载能力和耐冲击能力较低；允许的极限转速高。</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2)滚子轴承。</a:t>
            </a:r>
            <a:r>
              <a:rPr lang="zh-CN" sz="2400" b="0" dirty="0">
                <a:latin typeface="微软雅黑" panose="020B0503020204020204" charset="-122"/>
                <a:ea typeface="微软雅黑" panose="020B0503020204020204" charset="-122"/>
                <a:cs typeface="微软雅黑" panose="020B0503020204020204" charset="-122"/>
              </a:rPr>
              <a:t>滚动体是圆柱、圆锥、鼓形和滚针等形状的轴承称为滚子轴承。它与轴承内、外圈滚道之间为线接触，摩擦大，但其承载能力和耐冲击能力较高；允许的极限转速较低。</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5"/>
                                        </p:tgtEl>
                                        <p:attrNameLst>
                                          <p:attrName>style.visibility</p:attrName>
                                        </p:attrNameLst>
                                      </p:cBhvr>
                                      <p:to>
                                        <p:strVal val="visible"/>
                                      </p:to>
                                    </p:set>
                                    <p:anim calcmode="lin" valueType="num">
                                      <p:cBhvr additive="base">
                                        <p:cTn id="26" dur="500" fill="hold"/>
                                        <p:tgtEl>
                                          <p:spTgt spid="115"/>
                                        </p:tgtEl>
                                        <p:attrNameLst>
                                          <p:attrName>ppt_x</p:attrName>
                                        </p:attrNameLst>
                                      </p:cBhvr>
                                      <p:tavLst>
                                        <p:tav tm="0">
                                          <p:val>
                                            <p:strVal val="#ppt_x"/>
                                          </p:val>
                                        </p:tav>
                                        <p:tav tm="100000">
                                          <p:val>
                                            <p:strVal val="#ppt_x"/>
                                          </p:val>
                                        </p:tav>
                                      </p:tavLst>
                                    </p:anim>
                                    <p:anim calcmode="lin" valueType="num">
                                      <p:cBhvr additive="base">
                                        <p:cTn id="27"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5" name="文本框 114"/>
          <p:cNvSpPr txBox="1"/>
          <p:nvPr/>
        </p:nvSpPr>
        <p:spPr>
          <a:xfrm>
            <a:off x="612775" y="811530"/>
            <a:ext cx="10963910" cy="5446395"/>
          </a:xfrm>
          <a:prstGeom prst="rect">
            <a:avLst/>
          </a:prstGeom>
          <a:noFill/>
          <a:ln w="9525">
            <a:noFill/>
          </a:ln>
        </p:spPr>
        <p:txBody>
          <a:bodyPr wrap="square">
            <a:sp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（2）按承受载荷方向和公称接触角分类</a:t>
            </a:r>
          </a:p>
          <a:p>
            <a:pPr indent="266700">
              <a:lnSpc>
                <a:spcPct val="150000"/>
              </a:lnSpc>
            </a:pPr>
            <a:r>
              <a:rPr lang="zh-CN" sz="2400" b="0" dirty="0">
                <a:solidFill>
                  <a:srgbClr val="FF0000"/>
                </a:solidFill>
                <a:latin typeface="微软雅黑" panose="020B0503020204020204" charset="-122"/>
                <a:ea typeface="微软雅黑" panose="020B0503020204020204" charset="-122"/>
                <a:cs typeface="微软雅黑" panose="020B0503020204020204" charset="-122"/>
              </a:rPr>
              <a:t>1)向心轴承主要承受径向载荷</a:t>
            </a:r>
            <a:r>
              <a:rPr lang="zh-CN" sz="2400" b="0" dirty="0">
                <a:latin typeface="微软雅黑" panose="020B0503020204020204" charset="-122"/>
                <a:ea typeface="微软雅黑" panose="020B0503020204020204" charset="-122"/>
                <a:cs typeface="微软雅黑" panose="020B0503020204020204" charset="-122"/>
              </a:rPr>
              <a:t>，公称接触角0°≤α≤45°,其中α=0°的称为径向接触轴承，除深沟球轴承外，只能承受径向</a:t>
            </a:r>
            <a:r>
              <a:rPr lang="zh-CN" sz="2400" b="0" dirty="0">
                <a:latin typeface="微软雅黑" panose="020B0503020204020204" charset="-122"/>
                <a:ea typeface="微软雅黑" panose="020B0503020204020204" charset="-122"/>
                <a:cs typeface="微软雅黑" panose="020B0503020204020204" charset="-122"/>
                <a:sym typeface="+mn-ea"/>
              </a:rPr>
              <a:t>载荷；0°＜α≤45°,称为角接触向心轴承。</a:t>
            </a:r>
          </a:p>
          <a:p>
            <a:pPr indent="266700">
              <a:lnSpc>
                <a:spcPct val="150000"/>
              </a:lnSpc>
            </a:pPr>
            <a:r>
              <a:rPr lang="zh-CN" sz="2400" b="0" dirty="0">
                <a:solidFill>
                  <a:srgbClr val="FF0000"/>
                </a:solidFill>
                <a:latin typeface="微软雅黑" panose="020B0503020204020204" charset="-122"/>
                <a:ea typeface="微软雅黑" panose="020B0503020204020204" charset="-122"/>
                <a:cs typeface="微软雅黑" panose="020B0503020204020204" charset="-122"/>
                <a:sym typeface="+mn-ea"/>
              </a:rPr>
              <a:t>2)推力轴承主要承受轴向载荷</a:t>
            </a:r>
            <a:r>
              <a:rPr lang="zh-CN" sz="2400" b="0" dirty="0">
                <a:latin typeface="微软雅黑" panose="020B0503020204020204" charset="-122"/>
                <a:ea typeface="微软雅黑" panose="020B0503020204020204" charset="-122"/>
                <a:cs typeface="微软雅黑" panose="020B0503020204020204" charset="-122"/>
              </a:rPr>
              <a:t>，公称接触角45°＜α≤90°,其中α=90°的称为轴向</a:t>
            </a:r>
            <a:r>
              <a:rPr lang="zh-CN" sz="2400" dirty="0">
                <a:latin typeface="微软雅黑" panose="020B0503020204020204" charset="-122"/>
                <a:ea typeface="微软雅黑" panose="020B0503020204020204" charset="-122"/>
                <a:cs typeface="微软雅黑" panose="020B0503020204020204" charset="-122"/>
                <a:sym typeface="+mn-ea"/>
              </a:rPr>
              <a:t>接触轴承，只能承受轴向载荷；45°＜α＜90°,称为推力角接触轴承，α越小，承受径向载荷能力就越大。</a:t>
            </a:r>
          </a:p>
          <a:p>
            <a:pPr indent="266700">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（3）按滚动体的列数分类可分为</a:t>
            </a: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单列、双列及多列轴承</a:t>
            </a:r>
            <a:r>
              <a:rPr lang="zh-CN" sz="2400" dirty="0">
                <a:latin typeface="微软雅黑" panose="020B0503020204020204" charset="-122"/>
                <a:ea typeface="微软雅黑" panose="020B0503020204020204" charset="-122"/>
                <a:cs typeface="微软雅黑" panose="020B0503020204020204" charset="-122"/>
                <a:sym typeface="+mn-ea"/>
              </a:rPr>
              <a:t>。</a:t>
            </a:r>
          </a:p>
          <a:p>
            <a:pPr indent="266700">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（4）按工作时能否自动调正分类可分为</a:t>
            </a:r>
          </a:p>
          <a:p>
            <a:pPr indent="266700">
              <a:lnSpc>
                <a:spcPct val="150000"/>
              </a:lnSpc>
            </a:pP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刚性轴承和调心轴承。</a:t>
            </a:r>
            <a:endParaRPr lang="zh-CN" altLang="en-US" sz="2400" b="0" dirty="0">
              <a:latin typeface="微软雅黑" panose="020B0503020204020204" charset="-122"/>
              <a:ea typeface="微软雅黑" panose="020B0503020204020204" charset="-122"/>
              <a:cs typeface="微软雅黑" panose="020B0503020204020204" charset="-122"/>
            </a:endParaRPr>
          </a:p>
          <a:p>
            <a:pPr indent="266700"/>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2" name="图片 21"/>
          <p:cNvPicPr>
            <a:picLocks noChangeAspect="1"/>
          </p:cNvPicPr>
          <p:nvPr/>
        </p:nvPicPr>
        <p:blipFill>
          <a:blip r:embed="rId18"/>
          <a:stretch>
            <a:fillRect/>
          </a:stretch>
        </p:blipFill>
        <p:spPr>
          <a:xfrm>
            <a:off x="8694420" y="3868420"/>
            <a:ext cx="3329305" cy="21551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5"/>
                                        </p:tgtEl>
                                        <p:attrNameLst>
                                          <p:attrName>style.visibility</p:attrName>
                                        </p:attrNameLst>
                                      </p:cBhvr>
                                      <p:to>
                                        <p:strVal val="visible"/>
                                      </p:to>
                                    </p:set>
                                    <p:anim calcmode="lin" valueType="num">
                                      <p:cBhvr additive="base">
                                        <p:cTn id="26" dur="500" fill="hold"/>
                                        <p:tgtEl>
                                          <p:spTgt spid="115"/>
                                        </p:tgtEl>
                                        <p:attrNameLst>
                                          <p:attrName>ppt_x</p:attrName>
                                        </p:attrNameLst>
                                      </p:cBhvr>
                                      <p:tavLst>
                                        <p:tav tm="0">
                                          <p:val>
                                            <p:strVal val="#ppt_x"/>
                                          </p:val>
                                        </p:tav>
                                        <p:tav tm="100000">
                                          <p:val>
                                            <p:strVal val="#ppt_x"/>
                                          </p:val>
                                        </p:tav>
                                      </p:tavLst>
                                    </p:anim>
                                    <p:anim calcmode="lin" valueType="num">
                                      <p:cBhvr additive="base">
                                        <p:cTn id="27" dur="500" fill="hold"/>
                                        <p:tgtEl>
                                          <p:spTgt spid="115"/>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ppt_x"/>
                                          </p:val>
                                        </p:tav>
                                        <p:tav tm="100000">
                                          <p:val>
                                            <p:strVal val="#ppt_x"/>
                                          </p:val>
                                        </p:tav>
                                      </p:tavLst>
                                    </p:anim>
                                    <p:anim calcmode="lin" valueType="num">
                                      <p:cBhvr additive="base">
                                        <p:cTn id="3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3333750" y="828675"/>
            <a:ext cx="6171565" cy="5810250"/>
          </a:xfrm>
          <a:prstGeom prst="rect">
            <a:avLst/>
          </a:prstGeom>
        </p:spPr>
      </p:pic>
      <p:sp>
        <p:nvSpPr>
          <p:cNvPr id="116" name="文本框 115"/>
          <p:cNvSpPr txBox="1"/>
          <p:nvPr/>
        </p:nvSpPr>
        <p:spPr>
          <a:xfrm>
            <a:off x="710565" y="2876550"/>
            <a:ext cx="2289175" cy="1568450"/>
          </a:xfrm>
          <a:prstGeom prst="rect">
            <a:avLst/>
          </a:prstGeom>
          <a:noFill/>
          <a:ln w="9525">
            <a:noFill/>
          </a:ln>
        </p:spPr>
        <p:txBody>
          <a:bodyPr wrap="square">
            <a:spAutoFit/>
          </a:bodyPr>
          <a:lstStyle/>
          <a:p>
            <a:pPr indent="0"/>
            <a:r>
              <a:rPr lang="zh-CN" sz="3200" b="0" dirty="0">
                <a:latin typeface="微软雅黑" panose="020B0503020204020204" charset="-122"/>
                <a:ea typeface="微软雅黑" panose="020B0503020204020204" charset="-122"/>
              </a:rPr>
              <a:t>滚动轴承的基本类型及特性（部分）</a:t>
            </a:r>
            <a:endParaRPr lang="zh-CN" altLang="en-US" sz="3200" b="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fade">
                                      <p:cBhvr>
                                        <p:cTn id="26" dur="500"/>
                                        <p:tgtEl>
                                          <p:spTgt spid="116"/>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1541145" y="1093470"/>
            <a:ext cx="8809355" cy="1198880"/>
          </a:xfrm>
          <a:prstGeom prst="rect">
            <a:avLst/>
          </a:prstGeom>
          <a:noFill/>
          <a:ln w="9525">
            <a:noFill/>
          </a:ln>
        </p:spPr>
        <p:txBody>
          <a:bodyPr wrap="square">
            <a:spAutoFit/>
          </a:bodyPr>
          <a:lstStyle/>
          <a:p>
            <a:pPr indent="266700"/>
            <a:r>
              <a:rPr lang="en-US" sz="2400" b="0" dirty="0">
                <a:latin typeface="微软雅黑" panose="020B0503020204020204" charset="-122"/>
                <a:ea typeface="微软雅黑" panose="020B0503020204020204" charset="-122"/>
                <a:cs typeface="微软雅黑" panose="020B0503020204020204" charset="-122"/>
              </a:rPr>
              <a:t>3.</a:t>
            </a:r>
            <a:r>
              <a:rPr lang="zh-CN" sz="2400" b="0" dirty="0">
                <a:latin typeface="微软雅黑" panose="020B0503020204020204" charset="-122"/>
                <a:ea typeface="微软雅黑" panose="020B0503020204020204" charset="-122"/>
                <a:cs typeface="微软雅黑" panose="020B0503020204020204" charset="-122"/>
              </a:rPr>
              <a:t>滚动轴承的代号</a:t>
            </a:r>
          </a:p>
          <a:p>
            <a:pPr indent="266700"/>
            <a:r>
              <a:rPr lang="zh-CN" sz="2400" b="0" dirty="0">
                <a:latin typeface="微软雅黑" panose="020B0503020204020204" charset="-122"/>
                <a:ea typeface="微软雅黑" panose="020B0503020204020204" charset="-122"/>
                <a:cs typeface="微软雅黑" panose="020B0503020204020204" charset="-122"/>
              </a:rPr>
              <a:t>滚动轴承是标准件，</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每一滚动轴承用同一形式的一组数据表示，这一组数据称为滚动轴承代号，并打印在滚动轴承端面上。</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2" name="图片 21"/>
          <p:cNvPicPr>
            <a:picLocks noChangeAspect="1"/>
          </p:cNvPicPr>
          <p:nvPr/>
        </p:nvPicPr>
        <p:blipFill>
          <a:blip r:embed="rId18"/>
          <a:stretch>
            <a:fillRect/>
          </a:stretch>
        </p:blipFill>
        <p:spPr>
          <a:xfrm>
            <a:off x="1370330" y="2759710"/>
            <a:ext cx="9865360" cy="2952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fade">
                                      <p:cBhvr>
                                        <p:cTn id="26" dur="500"/>
                                        <p:tgtEl>
                                          <p:spTgt spid="116"/>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9"/>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10"/>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1"/>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2"/>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3"/>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4"/>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5"/>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8"/>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5"/>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6"/>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1541145" y="942340"/>
            <a:ext cx="9326245" cy="2953385"/>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（1）基本代号</a:t>
            </a:r>
          </a:p>
          <a:p>
            <a:pPr indent="266700"/>
            <a:r>
              <a:rPr lang="zh-CN" sz="2400" b="0" dirty="0">
                <a:latin typeface="微软雅黑" panose="020B0503020204020204" charset="-122"/>
                <a:ea typeface="微软雅黑" panose="020B0503020204020204" charset="-122"/>
                <a:cs typeface="微软雅黑" panose="020B0503020204020204" charset="-122"/>
              </a:rPr>
              <a:t>基本代号表示轴承的类型、结构和尺寸。一般用五个数字或字母加四个数字组成。用于表明滚动轴承的内径、直径系列、宽度系列和类型，一般最多为5位数字或4位数字和字母组成。</a:t>
            </a:r>
          </a:p>
          <a:p>
            <a:pPr indent="266700"/>
            <a:r>
              <a:rPr lang="zh-CN" sz="2400" b="0" dirty="0">
                <a:solidFill>
                  <a:srgbClr val="FF0000"/>
                </a:solidFill>
                <a:latin typeface="微软雅黑" panose="020B0503020204020204" charset="-122"/>
                <a:ea typeface="微软雅黑" panose="020B0503020204020204" charset="-122"/>
                <a:cs typeface="微软雅黑" panose="020B0503020204020204" charset="-122"/>
              </a:rPr>
              <a:t>1)内径代号。</a:t>
            </a:r>
            <a:r>
              <a:rPr lang="zh-CN" sz="2400" b="0" dirty="0">
                <a:latin typeface="微软雅黑" panose="020B0503020204020204" charset="-122"/>
                <a:ea typeface="微软雅黑" panose="020B0503020204020204" charset="-122"/>
                <a:cs typeface="微软雅黑" panose="020B0503020204020204" charset="-122"/>
              </a:rPr>
              <a:t>用基本代号右起第一、二位数字表示内径尺寸，表示方法见表5-11。</a:t>
            </a:r>
            <a:endParaRPr lang="en-US" b="0" dirty="0">
              <a:latin typeface="宋体" panose="02010600030101010101" pitchFamily="2" charset="-122"/>
              <a:ea typeface="宋体" panose="02010600030101010101" pitchFamily="2" charset="-122"/>
              <a:cs typeface="Times New Roman" panose="02020603050405020304" pitchFamily="18" charset="0"/>
            </a:endParaRPr>
          </a:p>
          <a:p>
            <a:pPr indent="266700"/>
            <a:r>
              <a:rPr lang="en-US" b="0" dirty="0">
                <a:latin typeface="宋体" panose="02010600030101010101" pitchFamily="2" charset="-122"/>
                <a:ea typeface="宋体" panose="02010600030101010101" pitchFamily="2" charset="-122"/>
                <a:cs typeface="Times New Roman" panose="02020603050405020304" pitchFamily="18" charset="0"/>
              </a:rPr>
              <a:t> </a:t>
            </a:r>
            <a:endParaRPr lang="zh-CN" b="0" dirty="0">
              <a:ea typeface="宋体" panose="02010600030101010101" pitchFamily="2" charset="-122"/>
            </a:endParaRP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表5-11轴承内径代号</a:t>
            </a:r>
          </a:p>
        </p:txBody>
      </p:sp>
      <p:graphicFrame>
        <p:nvGraphicFramePr>
          <p:cNvPr id="21" name="表格 20"/>
          <p:cNvGraphicFramePr/>
          <p:nvPr>
            <p:custDataLst>
              <p:tags r:id="rId4"/>
            </p:custDataLst>
            <p:extLst>
              <p:ext uri="{D42A27DB-BD31-4B8C-83A1-F6EECF244321}">
                <p14:modId xmlns:p14="http://schemas.microsoft.com/office/powerpoint/2010/main" val="3805082649"/>
              </p:ext>
            </p:extLst>
          </p:nvPr>
        </p:nvGraphicFramePr>
        <p:xfrm>
          <a:off x="2405380" y="4020820"/>
          <a:ext cx="7994650" cy="1765935"/>
        </p:xfrm>
        <a:graphic>
          <a:graphicData uri="http://schemas.openxmlformats.org/drawingml/2006/table">
            <a:tbl>
              <a:tblPr/>
              <a:tblGrid>
                <a:gridCol w="1377315">
                  <a:extLst>
                    <a:ext uri="{9D8B030D-6E8A-4147-A177-3AD203B41FA5}">
                      <a16:colId xmlns:a16="http://schemas.microsoft.com/office/drawing/2014/main" val="20000"/>
                    </a:ext>
                  </a:extLst>
                </a:gridCol>
                <a:gridCol w="982980">
                  <a:extLst>
                    <a:ext uri="{9D8B030D-6E8A-4147-A177-3AD203B41FA5}">
                      <a16:colId xmlns:a16="http://schemas.microsoft.com/office/drawing/2014/main" val="20001"/>
                    </a:ext>
                  </a:extLst>
                </a:gridCol>
                <a:gridCol w="991235">
                  <a:extLst>
                    <a:ext uri="{9D8B030D-6E8A-4147-A177-3AD203B41FA5}">
                      <a16:colId xmlns:a16="http://schemas.microsoft.com/office/drawing/2014/main" val="20002"/>
                    </a:ext>
                  </a:extLst>
                </a:gridCol>
                <a:gridCol w="1072515">
                  <a:extLst>
                    <a:ext uri="{9D8B030D-6E8A-4147-A177-3AD203B41FA5}">
                      <a16:colId xmlns:a16="http://schemas.microsoft.com/office/drawing/2014/main" val="20003"/>
                    </a:ext>
                  </a:extLst>
                </a:gridCol>
                <a:gridCol w="1153795">
                  <a:extLst>
                    <a:ext uri="{9D8B030D-6E8A-4147-A177-3AD203B41FA5}">
                      <a16:colId xmlns:a16="http://schemas.microsoft.com/office/drawing/2014/main" val="20004"/>
                    </a:ext>
                  </a:extLst>
                </a:gridCol>
                <a:gridCol w="1256665">
                  <a:extLst>
                    <a:ext uri="{9D8B030D-6E8A-4147-A177-3AD203B41FA5}">
                      <a16:colId xmlns:a16="http://schemas.microsoft.com/office/drawing/2014/main" val="20005"/>
                    </a:ext>
                  </a:extLst>
                </a:gridCol>
                <a:gridCol w="1160145">
                  <a:extLst>
                    <a:ext uri="{9D8B030D-6E8A-4147-A177-3AD203B41FA5}">
                      <a16:colId xmlns:a16="http://schemas.microsoft.com/office/drawing/2014/main" val="20006"/>
                    </a:ext>
                  </a:extLst>
                </a:gridCol>
              </a:tblGrid>
              <a:tr h="900430">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内径代号</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dirty="0">
                          <a:latin typeface="宋体" panose="02010600030101010101" pitchFamily="2" charset="-122"/>
                          <a:ea typeface="宋体" panose="02010600030101010101" pitchFamily="2" charset="-122"/>
                          <a:cs typeface="宋体" panose="02010600030101010101" pitchFamily="2" charset="-122"/>
                        </a:rPr>
                        <a:t>02</a:t>
                      </a:r>
                      <a:endParaRPr lang="en-US" altLang="en-US" sz="20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04～99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dirty="0">
                          <a:latin typeface="宋体" panose="02010600030101010101" pitchFamily="2" charset="-122"/>
                          <a:ea typeface="宋体" panose="02010600030101010101" pitchFamily="2" charset="-122"/>
                          <a:cs typeface="宋体" panose="02010600030101010101" pitchFamily="2" charset="-122"/>
                        </a:rPr>
                        <a:t>/</a:t>
                      </a:r>
                      <a:r>
                        <a:rPr lang="en-US" sz="2000" b="0" dirty="0" err="1">
                          <a:latin typeface="宋体" panose="02010600030101010101" pitchFamily="2" charset="-122"/>
                          <a:ea typeface="宋体" panose="02010600030101010101" pitchFamily="2" charset="-122"/>
                          <a:cs typeface="宋体" panose="02010600030101010101" pitchFamily="2" charset="-122"/>
                        </a:rPr>
                        <a:t>数值</a:t>
                      </a:r>
                      <a:endParaRPr lang="en-US" altLang="en-US" sz="20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5505">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轴承内径d/mm</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dirty="0">
                          <a:latin typeface="宋体" panose="02010600030101010101" pitchFamily="2" charset="-122"/>
                          <a:ea typeface="宋体" panose="02010600030101010101" pitchFamily="2" charset="-122"/>
                          <a:cs typeface="宋体" panose="02010600030101010101" pitchFamily="2" charset="-122"/>
                        </a:rPr>
                        <a:t>代号数值×5</a:t>
                      </a:r>
                      <a:endParaRPr lang="en-US" altLang="en-US" sz="20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dirty="0" err="1">
                          <a:latin typeface="宋体" panose="02010600030101010101" pitchFamily="2" charset="-122"/>
                          <a:ea typeface="宋体" panose="02010600030101010101" pitchFamily="2" charset="-122"/>
                          <a:cs typeface="宋体" panose="02010600030101010101" pitchFamily="2" charset="-122"/>
                        </a:rPr>
                        <a:t>内径实际值</a:t>
                      </a:r>
                      <a:endParaRPr lang="en-US" altLang="en-US" sz="20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fade">
                                      <p:cBhvr>
                                        <p:cTn id="26" dur="500"/>
                                        <p:tgtEl>
                                          <p:spTgt spid="116"/>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89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821055" y="942340"/>
            <a:ext cx="10386060" cy="5367020"/>
          </a:xfrm>
          <a:prstGeom prst="rect">
            <a:avLst/>
          </a:prstGeom>
          <a:noFill/>
          <a:ln w="9525">
            <a:noFill/>
          </a:ln>
        </p:spPr>
        <p:txBody>
          <a:bodyPr wrap="square">
            <a:spAutoFit/>
          </a:bodyPr>
          <a:lstStyle/>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2)尺寸系列代号，包括直径系列代号和宽（高）度系列代号。</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宽（高）度系列代号右起第四位数字表示宽（高）度系列代号。宽（高）度系列是指内径、外径都相同的轴承，对向心轴承，配有不同宽度的尺寸系列（见图</a:t>
            </a:r>
            <a:r>
              <a:rPr lang="en-US" sz="2400" b="0" dirty="0">
                <a:latin typeface="微软雅黑" panose="020B0503020204020204" charset="-122"/>
                <a:ea typeface="微软雅黑" panose="020B0503020204020204" charset="-122"/>
                <a:cs typeface="微软雅黑" panose="020B0503020204020204" charset="-122"/>
              </a:rPr>
              <a:t>5-47</a:t>
            </a:r>
            <a:r>
              <a:rPr lang="zh-CN" sz="2400" b="0" dirty="0">
                <a:latin typeface="微软雅黑" panose="020B0503020204020204" charset="-122"/>
                <a:ea typeface="微软雅黑" panose="020B0503020204020204" charset="-122"/>
                <a:cs typeface="微软雅黑" panose="020B0503020204020204" charset="-122"/>
              </a:rPr>
              <a:t>),常用代号为8、0、1、2、3,尺寸依次递增；</a:t>
            </a:r>
          </a:p>
          <a:p>
            <a:pPr indent="26670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对推力轴承，配有不同高度的尺寸系列，代号为7、9、1、2,尺寸依次递增。</a:t>
            </a:r>
          </a:p>
          <a:p>
            <a:pPr indent="266700">
              <a:lnSpc>
                <a:spcPct val="130000"/>
              </a:lnSpc>
              <a:spcBef>
                <a:spcPts val="0"/>
              </a:spcBef>
              <a:spcAft>
                <a:spcPts val="0"/>
              </a:spcAft>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直径系列代号右起第三位数字表示轴承的直径系列代号。直径系列是指同一内径的轴承，配有不同外径的尺寸系列（见图</a:t>
            </a:r>
            <a:r>
              <a:rPr lang="en-US" sz="2400" b="0" dirty="0">
                <a:latin typeface="微软雅黑" panose="020B0503020204020204" charset="-122"/>
                <a:ea typeface="微软雅黑" panose="020B0503020204020204" charset="-122"/>
                <a:cs typeface="微软雅黑" panose="020B0503020204020204" charset="-122"/>
              </a:rPr>
              <a:t>5-48</a:t>
            </a:r>
            <a:r>
              <a:rPr lang="zh-CN" sz="2400" b="0" dirty="0">
                <a:latin typeface="微软雅黑" panose="020B0503020204020204" charset="-122"/>
                <a:ea typeface="微软雅黑" panose="020B0503020204020204" charset="-122"/>
                <a:cs typeface="微软雅黑" panose="020B0503020204020204" charset="-122"/>
              </a:rPr>
              <a:t>),常用代号为0、1、2、3、4,尺寸依次递增。</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当宽度系列为"O"系列时，对多数轴承在代号中可不标出宽度系列，但对于调心滚动轴承和圆锥滚子轴承，则不可省略。</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circle(in)">
                                      <p:cBhvr>
                                        <p:cTn id="26" dur="20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工程常用传动方式识别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p:cNvSpPr txBox="1"/>
          <p:nvPr/>
        </p:nvSpPr>
        <p:spPr>
          <a:xfrm>
            <a:off x="1540920" y="1094715"/>
            <a:ext cx="4421730" cy="3416320"/>
          </a:xfrm>
          <a:prstGeom prst="rect">
            <a:avLst/>
          </a:prstGeom>
          <a:noFill/>
        </p:spPr>
        <p:txBody>
          <a:bodyPr wrap="square">
            <a:spAutoFit/>
          </a:bodyPr>
          <a:lstStyle/>
          <a:p>
            <a:pPr indent="266700" algn="just"/>
            <a:r>
              <a:rPr lang="en-US" altLang="zh-CN" sz="2400" kern="100" dirty="0">
                <a:effectLst/>
                <a:latin typeface="微软雅黑" panose="020B0503020204020204" charset="-122"/>
                <a:ea typeface="微软雅黑" panose="020B0503020204020204" charset="-122"/>
              </a:rPr>
              <a:t>2.</a:t>
            </a:r>
            <a:r>
              <a:rPr lang="zh-CN" altLang="zh-CN" sz="2400" kern="100" dirty="0">
                <a:effectLst/>
                <a:latin typeface="微软雅黑" panose="020B0503020204020204" charset="-122"/>
                <a:ea typeface="微软雅黑" panose="020B0503020204020204" charset="-122"/>
              </a:rPr>
              <a:t>普通</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a:t>
            </a:r>
          </a:p>
          <a:p>
            <a:pPr indent="266700" algn="just"/>
            <a:r>
              <a:rPr lang="en-US" altLang="zh-CN" sz="2400" kern="100" dirty="0">
                <a:effectLst/>
                <a:latin typeface="微软雅黑" panose="020B0503020204020204" charset="-122"/>
                <a:ea typeface="微软雅黑" panose="020B0503020204020204" charset="-122"/>
              </a:rPr>
              <a:t>   V</a:t>
            </a:r>
            <a:r>
              <a:rPr lang="zh-CN" altLang="zh-CN" sz="2400" kern="100" dirty="0">
                <a:effectLst/>
                <a:latin typeface="微软雅黑" panose="020B0503020204020204" charset="-122"/>
                <a:ea typeface="微软雅黑" panose="020B0503020204020204" charset="-122"/>
              </a:rPr>
              <a:t>带按其宽度和高度相对尺寸的不同，又分为普通</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带、窄</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带、宽</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带、汽车</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带、大楔角</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带等多种类型。</a:t>
            </a:r>
          </a:p>
          <a:p>
            <a:pPr indent="266700" algn="just"/>
            <a:r>
              <a:rPr lang="en-US" altLang="zh-CN" sz="2400" kern="100" dirty="0">
                <a:effectLst/>
                <a:latin typeface="微软雅黑" panose="020B0503020204020204" charset="-122"/>
                <a:ea typeface="微软雅黑" panose="020B0503020204020204" charset="-122"/>
              </a:rPr>
              <a:t>   </a:t>
            </a:r>
            <a:r>
              <a:rPr lang="zh-CN" altLang="zh-CN" sz="2400" kern="100" dirty="0">
                <a:effectLst/>
                <a:latin typeface="微软雅黑" panose="020B0503020204020204" charset="-122"/>
                <a:ea typeface="微软雅黑" panose="020B0503020204020204" charset="-122"/>
              </a:rPr>
              <a:t>目前，普通</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带应用最广。普通</a:t>
            </a:r>
            <a:r>
              <a:rPr lang="en-US" altLang="zh-CN" sz="2400" kern="100" dirty="0">
                <a:effectLst/>
                <a:latin typeface="微软雅黑" panose="020B0503020204020204" charset="-122"/>
                <a:ea typeface="微软雅黑" panose="020B0503020204020204" charset="-122"/>
              </a:rPr>
              <a:t>V</a:t>
            </a:r>
            <a:r>
              <a:rPr lang="zh-CN" altLang="zh-CN" sz="2400" kern="100" dirty="0">
                <a:effectLst/>
                <a:latin typeface="微软雅黑" panose="020B0503020204020204" charset="-122"/>
                <a:ea typeface="微软雅黑" panose="020B0503020204020204" charset="-122"/>
              </a:rPr>
              <a:t>带的结构如图</a:t>
            </a:r>
            <a:r>
              <a:rPr lang="en-US" altLang="zh-CN" sz="2400" kern="100" dirty="0">
                <a:effectLst/>
                <a:latin typeface="微软雅黑" panose="020B0503020204020204" charset="-122"/>
                <a:ea typeface="微软雅黑" panose="020B0503020204020204" charset="-122"/>
              </a:rPr>
              <a:t>5-3</a:t>
            </a:r>
            <a:r>
              <a:rPr lang="zh-CN" altLang="zh-CN" sz="2400" kern="100" dirty="0">
                <a:effectLst/>
                <a:latin typeface="微软雅黑" panose="020B0503020204020204" charset="-122"/>
                <a:ea typeface="微软雅黑" panose="020B0503020204020204" charset="-122"/>
              </a:rPr>
              <a:t>所示，由包皮层、拉伸层、强力层、压缩层四部分组成。</a:t>
            </a:r>
          </a:p>
        </p:txBody>
      </p:sp>
      <p:pic>
        <p:nvPicPr>
          <p:cNvPr id="23" name="图片 22"/>
          <p:cNvPicPr>
            <a:picLocks noChangeAspect="1"/>
          </p:cNvPicPr>
          <p:nvPr/>
        </p:nvPicPr>
        <p:blipFill>
          <a:blip r:embed="rId18"/>
          <a:stretch>
            <a:fillRect/>
          </a:stretch>
        </p:blipFill>
        <p:spPr>
          <a:xfrm>
            <a:off x="6715074" y="1086283"/>
            <a:ext cx="4217246" cy="39333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975485" y="1587500"/>
            <a:ext cx="4789170" cy="3342640"/>
          </a:xfrm>
          <a:prstGeom prst="rect">
            <a:avLst/>
          </a:prstGeom>
        </p:spPr>
      </p:pic>
      <p:pic>
        <p:nvPicPr>
          <p:cNvPr id="22" name="图片 21"/>
          <p:cNvPicPr>
            <a:picLocks noChangeAspect="1"/>
          </p:cNvPicPr>
          <p:nvPr/>
        </p:nvPicPr>
        <p:blipFill>
          <a:blip r:embed="rId19"/>
          <a:stretch>
            <a:fillRect/>
          </a:stretch>
        </p:blipFill>
        <p:spPr>
          <a:xfrm>
            <a:off x="7307580" y="1409065"/>
            <a:ext cx="2762250" cy="3348990"/>
          </a:xfrm>
          <a:prstGeom prst="rect">
            <a:avLst/>
          </a:prstGeom>
        </p:spPr>
      </p:pic>
      <p:sp>
        <p:nvSpPr>
          <p:cNvPr id="116" name="文本框 115"/>
          <p:cNvSpPr txBox="1"/>
          <p:nvPr/>
        </p:nvSpPr>
        <p:spPr>
          <a:xfrm>
            <a:off x="1745615" y="5299710"/>
            <a:ext cx="8849360" cy="460375"/>
          </a:xfrm>
          <a:prstGeom prst="rect">
            <a:avLst/>
          </a:prstGeom>
          <a:noFill/>
          <a:ln w="9525">
            <a:noFill/>
          </a:ln>
        </p:spPr>
        <p:txBody>
          <a:bodyPr wrap="square">
            <a:spAutoFit/>
          </a:bodyPr>
          <a:lstStyle/>
          <a:p>
            <a:pPr indent="266700"/>
            <a:r>
              <a:rPr lang="zh-CN" sz="2400" b="0">
                <a:latin typeface="微软雅黑" panose="020B0503020204020204" charset="-122"/>
                <a:ea typeface="微软雅黑" panose="020B0503020204020204" charset="-122"/>
                <a:cs typeface="微软雅黑" panose="020B0503020204020204" charset="-122"/>
              </a:rPr>
              <a:t>3)类型代号右起第五位是轴承类型代号，其表示方法见表</a:t>
            </a:r>
            <a:r>
              <a:rPr lang="en-US" sz="2400" b="0">
                <a:latin typeface="微软雅黑" panose="020B0503020204020204" charset="-122"/>
                <a:ea typeface="微软雅黑" panose="020B0503020204020204" charset="-122"/>
                <a:cs typeface="微软雅黑" panose="020B0503020204020204" charset="-122"/>
              </a:rPr>
              <a:t>5-10</a:t>
            </a:r>
            <a:r>
              <a:rPr lang="zh-CN" sz="2400" b="0">
                <a:latin typeface="微软雅黑" panose="020B0503020204020204" charset="-122"/>
                <a:ea typeface="微软雅黑" panose="020B0503020204020204" charset="-122"/>
                <a:cs typeface="微软雅黑" panose="020B0503020204020204" charset="-122"/>
              </a:rPr>
              <a:t>。</a:t>
            </a:r>
            <a:endParaRPr lang="zh-CN" altLang="en-US" sz="24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6"/>
                                        </p:tgtEl>
                                        <p:attrNameLst>
                                          <p:attrName>style.visibility</p:attrName>
                                        </p:attrNameLst>
                                      </p:cBhvr>
                                      <p:to>
                                        <p:strVal val="visible"/>
                                      </p:to>
                                    </p:set>
                                    <p:animEffect transition="in" filter="fade">
                                      <p:cBhvr>
                                        <p:cTn id="32"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1746250" y="942975"/>
            <a:ext cx="8726805" cy="5487035"/>
          </a:xfrm>
          <a:prstGeom prst="rect">
            <a:avLst/>
          </a:prstGeom>
          <a:noFill/>
          <a:ln w="9525">
            <a:noFill/>
          </a:ln>
        </p:spPr>
        <p:txBody>
          <a:bodyPr wrap="square">
            <a:no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（2）前置、后置代号</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前置、后置代号是轴承在结构形状、尺寸、公差、技术要求等改变时，在基本代号左、右添加的补充代号。</a:t>
            </a:r>
          </a:p>
          <a:p>
            <a:pPr indent="266700"/>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前置代号表示可分离轴承的各部分的分部件，用字母表示，如用L表示可分离的内圈或外圈，R表示不带分离内圈或外圈，K表示滚子和保持架组件。</a:t>
            </a:r>
          </a:p>
          <a:p>
            <a:pPr indent="266700"/>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后置代号为补充代号，用字母和数字表示。包括</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8项内容：内部结构、密封与防尘结构、保持架及其材料、轴承材料、公差等级、游隙、多轴承配置及其他等。</a:t>
            </a:r>
            <a:endParaRPr lang="zh-CN" sz="2400" b="0" dirty="0">
              <a:latin typeface="微软雅黑" panose="020B0503020204020204" charset="-122"/>
              <a:ea typeface="微软雅黑" panose="020B0503020204020204" charset="-122"/>
              <a:cs typeface="微软雅黑" panose="020B0503020204020204" charset="-122"/>
            </a:endParaRP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其中内部结构代号，表示轴承内部结构。如以C、AC、B分别表示公称接触角α=15°、25°、40°的角接触球轴承；公差等级代号表示轴承公差等级，它共有六级，其代号与精度顺序为：/P0、/P6、/P6X、/P5、/P4、/P2，依次由低级到高级，P0级为普通级，可不标出。</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1746250" y="1282700"/>
            <a:ext cx="9067165" cy="3969385"/>
          </a:xfrm>
          <a:prstGeom prst="rect">
            <a:avLst/>
          </a:prstGeom>
          <a:noFill/>
          <a:ln w="9525">
            <a:noFill/>
          </a:ln>
        </p:spPr>
        <p:txBody>
          <a:bodyPr wrap="square">
            <a:spAutoFit/>
          </a:bodyPr>
          <a:lstStyle/>
          <a:p>
            <a:pPr indent="266700">
              <a:lnSpc>
                <a:spcPct val="150000"/>
              </a:lnSpc>
            </a:pPr>
            <a:r>
              <a:rPr lang="en-US" sz="2400" b="0" dirty="0">
                <a:latin typeface="微软雅黑" panose="020B0503020204020204" charset="-122"/>
                <a:ea typeface="微软雅黑" panose="020B0503020204020204" charset="-122"/>
                <a:cs typeface="微软雅黑" panose="020B0503020204020204" charset="-122"/>
              </a:rPr>
              <a:t>4.</a:t>
            </a:r>
            <a:r>
              <a:rPr lang="zh-CN" sz="2400" b="0" dirty="0">
                <a:latin typeface="微软雅黑" panose="020B0503020204020204" charset="-122"/>
                <a:ea typeface="微软雅黑" panose="020B0503020204020204" charset="-122"/>
                <a:cs typeface="微软雅黑" panose="020B0503020204020204" charset="-122"/>
              </a:rPr>
              <a:t>滚动轴承的失效形式及选择</a:t>
            </a:r>
          </a:p>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（1）滚动轴承的失效形式</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1)疲劳点蚀。</a:t>
            </a:r>
            <a:r>
              <a:rPr lang="en-US" altLang="zh-CN" sz="2400" b="0" dirty="0">
                <a:latin typeface="微软雅黑" panose="020B0503020204020204" charset="-122"/>
                <a:ea typeface="微软雅黑" panose="020B0503020204020204" charset="-122"/>
                <a:cs typeface="微软雅黑" panose="020B0503020204020204" charset="-122"/>
              </a:rPr>
              <a:t> </a:t>
            </a:r>
            <a:endParaRPr lang="zh-CN"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2)塑性变形。</a:t>
            </a:r>
            <a:r>
              <a:rPr lang="en-US" altLang="zh-CN" sz="2400" b="0" dirty="0">
                <a:latin typeface="微软雅黑" panose="020B0503020204020204" charset="-122"/>
                <a:ea typeface="微软雅黑" panose="020B0503020204020204" charset="-122"/>
                <a:cs typeface="微软雅黑" panose="020B0503020204020204" charset="-122"/>
              </a:rPr>
              <a:t> </a:t>
            </a:r>
            <a:endParaRPr lang="zh-CN" sz="24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3)磨损。</a:t>
            </a:r>
            <a:r>
              <a:rPr lang="en-US" altLang="zh-CN" sz="2400" b="0" dirty="0">
                <a:latin typeface="微软雅黑" panose="020B0503020204020204" charset="-122"/>
                <a:ea typeface="微软雅黑" panose="020B0503020204020204" charset="-122"/>
                <a:cs typeface="微软雅黑" panose="020B0503020204020204" charset="-122"/>
              </a:rPr>
              <a:t> </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此外，由于设计、安装、使用中某些非正常的原因，可能导致轴承的破裂、保持架的损坏及回火、腐蚀等现象，使轴承失效。</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fade">
                                      <p:cBhvr>
                                        <p:cTn id="2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1882775" y="751840"/>
            <a:ext cx="8494395" cy="5631180"/>
          </a:xfrm>
          <a:prstGeom prst="rect">
            <a:avLst/>
          </a:prstGeom>
          <a:noFill/>
          <a:ln w="9525">
            <a:noFill/>
          </a:ln>
        </p:spPr>
        <p:txBody>
          <a:bodyPr wrap="square">
            <a:spAutoFit/>
          </a:bodyPr>
          <a:lstStyle/>
          <a:p>
            <a:pPr indent="266700">
              <a:lnSpc>
                <a:spcPct val="150000"/>
              </a:lnSpc>
            </a:pPr>
            <a:r>
              <a:rPr lang="zh-CN" sz="2400" b="0" dirty="0">
                <a:latin typeface="微软雅黑" panose="020B0503020204020204" charset="-122"/>
                <a:ea typeface="微软雅黑" panose="020B0503020204020204" charset="-122"/>
                <a:cs typeface="微软雅黑" panose="020B0503020204020204" charset="-122"/>
              </a:rPr>
              <a:t>（2）滚动轴承的选择</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1)类型选择。选择滚动轴承的类型时，应根据表</a:t>
            </a:r>
            <a:r>
              <a:rPr lang="en-US" sz="2400" b="0" dirty="0">
                <a:latin typeface="微软雅黑" panose="020B0503020204020204" charset="-122"/>
                <a:ea typeface="微软雅黑" panose="020B0503020204020204" charset="-122"/>
                <a:cs typeface="微软雅黑" panose="020B0503020204020204" charset="-122"/>
              </a:rPr>
              <a:t>5-9</a:t>
            </a:r>
            <a:r>
              <a:rPr lang="zh-CN" sz="2400" b="0" dirty="0">
                <a:latin typeface="微软雅黑" panose="020B0503020204020204" charset="-122"/>
                <a:ea typeface="微软雅黑" panose="020B0503020204020204" charset="-122"/>
                <a:cs typeface="微软雅黑" panose="020B0503020204020204" charset="-122"/>
              </a:rPr>
              <a:t>各类轴承的特点，并考虑下列各因素进行。</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①载荷的性质。</a:t>
            </a:r>
          </a:p>
          <a:p>
            <a:pPr indent="266700">
              <a:lnSpc>
                <a:spcPct val="150000"/>
              </a:lnSpc>
            </a:pPr>
            <a:r>
              <a:rPr lang="en-US" altLang="zh-CN" sz="24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②轴承的转速。</a:t>
            </a:r>
            <a:r>
              <a:rPr lang="en-US" altLang="zh-CN" sz="2400" b="0" dirty="0">
                <a:solidFill>
                  <a:srgbClr val="FF0000"/>
                </a:solidFill>
                <a:latin typeface="微软雅黑" panose="020B0503020204020204" charset="-122"/>
                <a:ea typeface="微软雅黑" panose="020B0503020204020204" charset="-122"/>
                <a:cs typeface="微软雅黑" panose="020B0503020204020204" charset="-122"/>
              </a:rPr>
              <a:t>  </a:t>
            </a:r>
            <a:endParaRPr lang="zh-CN" sz="2400" b="0" dirty="0">
              <a:solidFill>
                <a:srgbClr val="FF0000"/>
              </a:solidFill>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24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③装拆方便。</a:t>
            </a:r>
          </a:p>
          <a:p>
            <a:pPr indent="266700">
              <a:lnSpc>
                <a:spcPct val="150000"/>
              </a:lnSpc>
            </a:pPr>
            <a:r>
              <a:rPr lang="en-US" altLang="zh-CN" sz="24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④经济性。</a:t>
            </a:r>
          </a:p>
          <a:p>
            <a:pPr indent="266700">
              <a:lnSpc>
                <a:spcPct val="150000"/>
              </a:lnSpc>
            </a:pP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2)型号选择。对于一般机械轴承型号的选择，可根据轴颈直径选取轴承内径，轴承外廓系列则根据空间位置参考同类型机械选取。</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 calcmode="lin" valueType="num">
                                      <p:cBhvr additive="base">
                                        <p:cTn id="26" dur="500" fill="hold"/>
                                        <p:tgtEl>
                                          <p:spTgt spid="116"/>
                                        </p:tgtEl>
                                        <p:attrNameLst>
                                          <p:attrName>ppt_x</p:attrName>
                                        </p:attrNameLst>
                                      </p:cBhvr>
                                      <p:tavLst>
                                        <p:tav tm="0">
                                          <p:val>
                                            <p:strVal val="#ppt_x"/>
                                          </p:val>
                                        </p:tav>
                                        <p:tav tm="100000">
                                          <p:val>
                                            <p:strVal val="#ppt_x"/>
                                          </p:val>
                                        </p:tav>
                                      </p:tavLst>
                                    </p:anim>
                                    <p:anim calcmode="lin" valueType="num">
                                      <p:cBhvr additive="base">
                                        <p:cTn id="27" dur="500" fill="hold"/>
                                        <p:tgtEl>
                                          <p:spTgt spid="1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1541145" y="811530"/>
            <a:ext cx="9741535" cy="3046095"/>
          </a:xfrm>
          <a:prstGeom prst="rect">
            <a:avLst/>
          </a:prstGeom>
          <a:noFill/>
          <a:ln w="9525">
            <a:noFill/>
          </a:ln>
        </p:spPr>
        <p:txBody>
          <a:bodyPr wrap="square">
            <a:spAutoFit/>
          </a:bodyPr>
          <a:lstStyle/>
          <a:p>
            <a:pPr indent="266700"/>
            <a:r>
              <a:rPr lang="en-US" sz="2400" b="0" dirty="0">
                <a:latin typeface="微软雅黑" panose="020B0503020204020204" charset="-122"/>
                <a:ea typeface="微软雅黑" panose="020B0503020204020204" charset="-122"/>
                <a:cs typeface="微软雅黑" panose="020B0503020204020204" charset="-122"/>
              </a:rPr>
              <a:t>5.</a:t>
            </a:r>
            <a:r>
              <a:rPr lang="zh-CN" sz="2400" b="0" dirty="0">
                <a:latin typeface="微软雅黑" panose="020B0503020204020204" charset="-122"/>
                <a:ea typeface="微软雅黑" panose="020B0503020204020204" charset="-122"/>
                <a:cs typeface="微软雅黑" panose="020B0503020204020204" charset="-122"/>
              </a:rPr>
              <a:t>滚动轴承的安装、润滑与密封</a:t>
            </a:r>
          </a:p>
          <a:p>
            <a:pPr indent="266700"/>
            <a:r>
              <a:rPr lang="zh-CN" sz="2400" b="0" dirty="0">
                <a:latin typeface="微软雅黑" panose="020B0503020204020204" charset="-122"/>
                <a:ea typeface="微软雅黑" panose="020B0503020204020204" charset="-122"/>
                <a:cs typeface="微软雅黑" panose="020B0503020204020204" charset="-122"/>
              </a:rPr>
              <a:t>（1）滚动轴承支承的结构形式</a:t>
            </a:r>
          </a:p>
          <a:p>
            <a:pPr indent="266700"/>
            <a:r>
              <a:rPr lang="zh-CN" sz="2400" b="0" dirty="0">
                <a:latin typeface="微软雅黑" panose="020B0503020204020204" charset="-122"/>
                <a:ea typeface="微软雅黑" panose="020B0503020204020204" charset="-122"/>
                <a:cs typeface="微软雅黑" panose="020B0503020204020204" charset="-122"/>
              </a:rPr>
              <a:t>1)两端固定式轴承内圈靠轴肩，外圈靠轴承盖，两端均单向固定，结构简单，适用于温度变化不大而跨度L&lt;300mm(见图</a:t>
            </a:r>
            <a:r>
              <a:rPr lang="en-US" sz="2400" b="0" dirty="0">
                <a:latin typeface="微软雅黑" panose="020B0503020204020204" charset="-122"/>
                <a:ea typeface="微软雅黑" panose="020B0503020204020204" charset="-122"/>
                <a:cs typeface="微软雅黑" panose="020B0503020204020204" charset="-122"/>
              </a:rPr>
              <a:t>5-49</a:t>
            </a:r>
            <a:r>
              <a:rPr lang="zh-CN" sz="2400" b="0" dirty="0">
                <a:latin typeface="微软雅黑" panose="020B0503020204020204" charset="-122"/>
                <a:ea typeface="微软雅黑" panose="020B0503020204020204" charset="-122"/>
                <a:cs typeface="微软雅黑" panose="020B0503020204020204" charset="-122"/>
              </a:rPr>
              <a:t>a)。</a:t>
            </a:r>
          </a:p>
          <a:p>
            <a:pPr indent="266700"/>
            <a:r>
              <a:rPr lang="zh-CN" sz="2400" b="0" dirty="0">
                <a:latin typeface="微软雅黑" panose="020B0503020204020204" charset="-122"/>
                <a:ea typeface="微软雅黑" panose="020B0503020204020204" charset="-122"/>
                <a:cs typeface="微软雅黑" panose="020B0503020204020204" charset="-122"/>
              </a:rPr>
              <a:t>2)一端固定、一端游动式适用于长轴，且温度变化较大的轴，固定端内、外圈均双向固定；在游动端，轴承内、外圈不可分离时，内圈双向固定，外圈游动（见图</a:t>
            </a:r>
            <a:r>
              <a:rPr lang="en-US" sz="2400" b="0" dirty="0">
                <a:latin typeface="微软雅黑" panose="020B0503020204020204" charset="-122"/>
                <a:ea typeface="微软雅黑" panose="020B0503020204020204" charset="-122"/>
                <a:cs typeface="微软雅黑" panose="020B0503020204020204" charset="-122"/>
              </a:rPr>
              <a:t>5-49</a:t>
            </a:r>
            <a:r>
              <a:rPr lang="zh-CN" sz="2400" b="0" dirty="0">
                <a:latin typeface="微软雅黑" panose="020B0503020204020204" charset="-122"/>
                <a:ea typeface="微软雅黑" panose="020B0503020204020204" charset="-122"/>
                <a:cs typeface="微软雅黑" panose="020B0503020204020204" charset="-122"/>
              </a:rPr>
              <a:t>b)。</a:t>
            </a:r>
          </a:p>
          <a:p>
            <a:pPr indent="266700"/>
            <a:r>
              <a:rPr lang="zh-CN" sz="2400" b="0" dirty="0">
                <a:latin typeface="微软雅黑" panose="020B0503020204020204" charset="-122"/>
                <a:ea typeface="微软雅黑" panose="020B0503020204020204" charset="-122"/>
                <a:cs typeface="微软雅黑" panose="020B0503020204020204" charset="-122"/>
              </a:rPr>
              <a:t>3)两端游动式轴可以自由轴向游动，多用于人字齿轮传动中的小齿轮轴。</a:t>
            </a:r>
            <a:endParaRPr lang="zh-CN" altLang="en-US" sz="2400" b="0" dirty="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460115" y="3921760"/>
            <a:ext cx="5523230" cy="2606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fade">
                                      <p:cBhvr>
                                        <p:cTn id="26" dur="500"/>
                                        <p:tgtEl>
                                          <p:spTgt spid="116"/>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1725930" y="758190"/>
            <a:ext cx="8740140" cy="2306955"/>
          </a:xfrm>
          <a:prstGeom prst="rect">
            <a:avLst/>
          </a:prstGeom>
          <a:noFill/>
          <a:ln w="9525">
            <a:noFill/>
          </a:ln>
        </p:spPr>
        <p:txBody>
          <a:bodyPr wrap="square">
            <a:spAutoFit/>
          </a:bodyPr>
          <a:lstStyle/>
          <a:p>
            <a:pPr indent="0"/>
            <a:r>
              <a:rPr lang="zh-CN" sz="2400" b="0" dirty="0">
                <a:latin typeface="微软雅黑" panose="020B0503020204020204" charset="-122"/>
                <a:ea typeface="微软雅黑" panose="020B0503020204020204" charset="-122"/>
                <a:cs typeface="微软雅黑" panose="020B0503020204020204" charset="-122"/>
              </a:rPr>
              <a:t>（2）滚动轴承的轴向固定</a:t>
            </a:r>
          </a:p>
          <a:p>
            <a:pPr indent="0"/>
            <a:r>
              <a:rPr lang="zh-CN" sz="2400" b="0" dirty="0">
                <a:latin typeface="微软雅黑" panose="020B0503020204020204" charset="-122"/>
                <a:ea typeface="微软雅黑" panose="020B0503020204020204" charset="-122"/>
                <a:cs typeface="微软雅黑" panose="020B0503020204020204" charset="-122"/>
              </a:rPr>
              <a:t>1)轴承内圈的轴向固定。轴承内圈在轴上通常用轴肩或套筒定位，定位端面与轴线要保持良好的垂直度。</a:t>
            </a:r>
          </a:p>
          <a:p>
            <a:pPr indent="0"/>
            <a:r>
              <a:rPr lang="zh-CN" sz="2400" b="0" dirty="0">
                <a:latin typeface="微软雅黑" panose="020B0503020204020204" charset="-122"/>
                <a:ea typeface="微软雅黑" panose="020B0503020204020204" charset="-122"/>
                <a:cs typeface="微软雅黑" panose="020B0503020204020204" charset="-122"/>
              </a:rPr>
              <a:t>2)轴承外圈的轴向固定。轴承外圈在机座孔中一般用座孔台肩定位，定位端面与轴线也需保持良好的垂直度。如图</a:t>
            </a:r>
            <a:r>
              <a:rPr lang="en-US" sz="2400" b="0" dirty="0">
                <a:latin typeface="微软雅黑" panose="020B0503020204020204" charset="-122"/>
                <a:ea typeface="微软雅黑" panose="020B0503020204020204" charset="-122"/>
                <a:cs typeface="微软雅黑" panose="020B0503020204020204" charset="-122"/>
              </a:rPr>
              <a:t>5-50</a:t>
            </a:r>
            <a:r>
              <a:rPr lang="zh-CN" sz="2400" b="0" dirty="0">
                <a:latin typeface="微软雅黑" panose="020B0503020204020204" charset="-122"/>
                <a:ea typeface="微软雅黑" panose="020B0503020204020204" charset="-122"/>
                <a:cs typeface="微软雅黑" panose="020B0503020204020204" charset="-122"/>
              </a:rPr>
              <a:t>所示。</a:t>
            </a:r>
          </a:p>
          <a:p>
            <a:pPr indent="0"/>
            <a:r>
              <a:rPr lang="zh-CN" altLang="en-US" sz="2400" b="0" dirty="0">
                <a:latin typeface="微软雅黑" panose="020B0503020204020204" charset="-122"/>
                <a:ea typeface="微软雅黑" panose="020B0503020204020204" charset="-122"/>
                <a:cs typeface="微软雅黑" panose="020B0503020204020204" charset="-122"/>
              </a:rPr>
              <a:t>预紧方法有：</a:t>
            </a:r>
            <a:r>
              <a:rPr lang="zh-CN" altLang="en-US" sz="2400" b="0" dirty="0">
                <a:solidFill>
                  <a:srgbClr val="FF0000"/>
                </a:solidFill>
                <a:latin typeface="微软雅黑" panose="020B0503020204020204" charset="-122"/>
                <a:ea typeface="微软雅黑" panose="020B0503020204020204" charset="-122"/>
                <a:cs typeface="微软雅黑" panose="020B0503020204020204" charset="-122"/>
              </a:rPr>
              <a:t>调节组垫片厚度、利用调节螺钉、磨窄套圈等</a:t>
            </a:r>
            <a:r>
              <a:rPr lang="zh-CN" altLang="en-US" sz="2400" b="0" dirty="0">
                <a:latin typeface="微软雅黑" panose="020B0503020204020204" charset="-122"/>
                <a:ea typeface="微软雅黑" panose="020B0503020204020204" charset="-122"/>
                <a:cs typeface="微软雅黑" panose="020B0503020204020204" charset="-122"/>
              </a:rPr>
              <a:t>。</a:t>
            </a:r>
          </a:p>
        </p:txBody>
      </p:sp>
      <p:pic>
        <p:nvPicPr>
          <p:cNvPr id="21" name="图片 20"/>
          <p:cNvPicPr>
            <a:picLocks noChangeAspect="1"/>
          </p:cNvPicPr>
          <p:nvPr/>
        </p:nvPicPr>
        <p:blipFill>
          <a:blip r:embed="rId18"/>
          <a:stretch>
            <a:fillRect/>
          </a:stretch>
        </p:blipFill>
        <p:spPr>
          <a:xfrm>
            <a:off x="2068830" y="3075835"/>
            <a:ext cx="7817485" cy="35553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fade">
                                      <p:cBhvr>
                                        <p:cTn id="26" dur="500"/>
                                        <p:tgtEl>
                                          <p:spTgt spid="116"/>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710565" y="1017905"/>
            <a:ext cx="10867390" cy="5262245"/>
          </a:xfrm>
          <a:prstGeom prst="rect">
            <a:avLst/>
          </a:prstGeom>
          <a:noFill/>
          <a:ln w="9525">
            <a:noFill/>
          </a:ln>
        </p:spPr>
        <p:txBody>
          <a:bodyPr wrap="square">
            <a:spAutoFit/>
          </a:bodyPr>
          <a:lstStyle/>
          <a:p>
            <a:pPr indent="266700"/>
            <a:r>
              <a:rPr lang="zh-CN" sz="2400" b="0" dirty="0">
                <a:latin typeface="微软雅黑" panose="020B0503020204020204" charset="-122"/>
                <a:ea typeface="微软雅黑" panose="020B0503020204020204" charset="-122"/>
                <a:cs typeface="微软雅黑" panose="020B0503020204020204" charset="-122"/>
              </a:rPr>
              <a:t>（4）滚动轴承的润滑滚动轴承润滑的目的在于减小摩擦阻力、降低磨损、缓冲吸振、冷却和防锈。滚动轴承使用的润滑剂有润滑油，润滑脂和固体润滑剂。</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1)脂润滑。</a:t>
            </a:r>
          </a:p>
          <a:p>
            <a:pPr indent="266700"/>
            <a:r>
              <a:rPr lang="zh-CN" sz="2400" b="0" dirty="0">
                <a:solidFill>
                  <a:srgbClr val="FF0000"/>
                </a:solidFill>
                <a:latin typeface="微软雅黑" panose="020B0503020204020204" charset="-122"/>
                <a:ea typeface="微软雅黑" panose="020B0503020204020204" charset="-122"/>
                <a:cs typeface="微软雅黑" panose="020B0503020204020204" charset="-122"/>
              </a:rPr>
              <a:t>     2)油润滑。</a:t>
            </a:r>
            <a:r>
              <a:rPr lang="en-US" altLang="zh-CN" sz="2400" b="0" dirty="0">
                <a:latin typeface="微软雅黑" panose="020B0503020204020204" charset="-122"/>
                <a:ea typeface="微软雅黑" panose="020B0503020204020204" charset="-122"/>
                <a:cs typeface="微软雅黑" panose="020B0503020204020204" charset="-122"/>
              </a:rPr>
              <a:t> </a:t>
            </a:r>
            <a:endParaRPr lang="zh-CN" sz="2400" b="0" dirty="0">
              <a:latin typeface="微软雅黑" panose="020B0503020204020204" charset="-122"/>
              <a:ea typeface="微软雅黑" panose="020B0503020204020204" charset="-122"/>
              <a:cs typeface="微软雅黑" panose="020B0503020204020204" charset="-122"/>
            </a:endParaRPr>
          </a:p>
          <a:p>
            <a:pPr indent="266700"/>
            <a:r>
              <a:rPr lang="zh-CN" sz="2400" b="0" dirty="0">
                <a:latin typeface="微软雅黑" panose="020B0503020204020204" charset="-122"/>
                <a:ea typeface="微软雅黑" panose="020B0503020204020204" charset="-122"/>
                <a:cs typeface="微软雅黑" panose="020B0503020204020204" charset="-122"/>
              </a:rPr>
              <a:t>选择润滑油主要是</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确定油品的种类和牌号</a:t>
            </a:r>
            <a:r>
              <a:rPr lang="zh-CN" sz="2400" b="0" dirty="0">
                <a:latin typeface="微软雅黑" panose="020B0503020204020204" charset="-122"/>
                <a:ea typeface="微软雅黑" panose="020B0503020204020204" charset="-122"/>
                <a:cs typeface="微软雅黑" panose="020B0503020204020204" charset="-122"/>
              </a:rPr>
              <a:t>。选择时应考虑以下几方面：</a:t>
            </a:r>
          </a:p>
          <a:p>
            <a:pPr indent="266700"/>
            <a:r>
              <a:rPr lang="zh-CN" sz="2400" b="0" dirty="0">
                <a:latin typeface="微软雅黑" panose="020B0503020204020204" charset="-122"/>
                <a:ea typeface="微软雅黑" panose="020B0503020204020204" charset="-122"/>
                <a:cs typeface="微软雅黑" panose="020B0503020204020204" charset="-122"/>
              </a:rPr>
              <a:t>①工作载荷：重载或冲击、振动载荷，应选粘度高的润滑油，便千形成油膜；轻载或平稳载荷，可选黏度低的润滑油。</a:t>
            </a:r>
          </a:p>
          <a:p>
            <a:pPr indent="266700"/>
            <a:r>
              <a:rPr lang="zh-CN" sz="2400" b="0" dirty="0">
                <a:latin typeface="微软雅黑" panose="020B0503020204020204" charset="-122"/>
                <a:ea typeface="微软雅黑" panose="020B0503020204020204" charset="-122"/>
                <a:cs typeface="微软雅黑" panose="020B0503020204020204" charset="-122"/>
              </a:rPr>
              <a:t>②工作速度：高速情况应选粘度低的润滑油，以免油液摩擦损失过大和发热严重；低速情况可选黏度高的润滑油。</a:t>
            </a:r>
          </a:p>
          <a:p>
            <a:pPr indent="266700"/>
            <a:r>
              <a:rPr lang="zh-CN" sz="2400" b="0" dirty="0">
                <a:latin typeface="微软雅黑" panose="020B0503020204020204" charset="-122"/>
                <a:ea typeface="微软雅黑" panose="020B0503020204020204" charset="-122"/>
                <a:cs typeface="微软雅黑" panose="020B0503020204020204" charset="-122"/>
              </a:rPr>
              <a:t>③工作温度：高温应选粘度大而闪点高的润滑油；低温应选粘度小的润滑油。</a:t>
            </a:r>
          </a:p>
          <a:p>
            <a:pPr indent="266700"/>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solidFill>
                  <a:srgbClr val="FF0000"/>
                </a:solidFill>
                <a:latin typeface="微软雅黑" panose="020B0503020204020204" charset="-122"/>
                <a:ea typeface="微软雅黑" panose="020B0503020204020204" charset="-122"/>
                <a:cs typeface="微软雅黑" panose="020B0503020204020204" charset="-122"/>
              </a:rPr>
              <a:t>3)固体润滑</a:t>
            </a:r>
            <a:r>
              <a:rPr lang="zh-CN" sz="2400" b="0" dirty="0">
                <a:latin typeface="微软雅黑" panose="020B0503020204020204" charset="-122"/>
                <a:ea typeface="微软雅黑" panose="020B0503020204020204" charset="-122"/>
                <a:cs typeface="微软雅黑" panose="020B0503020204020204" charset="-122"/>
              </a:rPr>
              <a:t>。固体润滑剂有石墨、二硫化钼(M0S2)等多个品种，用在特殊场合。</a:t>
            </a:r>
          </a:p>
          <a:p>
            <a:pPr indent="266700"/>
            <a:r>
              <a:rPr lang="zh-CN" sz="2400" b="0" dirty="0">
                <a:latin typeface="微软雅黑" panose="020B0503020204020204" charset="-122"/>
                <a:ea typeface="微软雅黑" panose="020B0503020204020204" charset="-122"/>
                <a:cs typeface="微软雅黑" panose="020B0503020204020204" charset="-122"/>
              </a:rPr>
              <a:t> </a:t>
            </a:r>
            <a:r>
              <a:rPr lang="en-US" altLang="zh-CN" sz="2400" b="0" dirty="0">
                <a:latin typeface="微软雅黑" panose="020B0503020204020204" charset="-122"/>
                <a:ea typeface="微软雅黑" panose="020B0503020204020204" charset="-122"/>
                <a:cs typeface="微软雅黑" panose="020B0503020204020204" charset="-122"/>
              </a:rPr>
              <a:t>   </a:t>
            </a:r>
            <a:r>
              <a:rPr lang="zh-CN" sz="2400" b="0" dirty="0">
                <a:latin typeface="微软雅黑" panose="020B0503020204020204" charset="-122"/>
                <a:ea typeface="微软雅黑" panose="020B0503020204020204" charset="-122"/>
                <a:cs typeface="微软雅黑" panose="020B0503020204020204" charset="-122"/>
              </a:rPr>
              <a:t>固体润滑的缺点是：润滑效果差，没有冷却功能，防锈和排除磨屑的能力也不好。</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circle(in)">
                                      <p:cBhvr>
                                        <p:cTn id="26" dur="20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1541145" y="1040765"/>
            <a:ext cx="5080000" cy="460375"/>
          </a:xfrm>
          <a:prstGeom prst="rect">
            <a:avLst/>
          </a:prstGeom>
          <a:noFill/>
          <a:ln w="9525">
            <a:noFill/>
          </a:ln>
        </p:spPr>
        <p:txBody>
          <a:bodyPr>
            <a:spAutoFit/>
          </a:bodyPr>
          <a:lstStyle/>
          <a:p>
            <a:pPr indent="266700"/>
            <a:r>
              <a:rPr lang="zh-CN" sz="2400" b="0">
                <a:latin typeface="微软雅黑" panose="020B0503020204020204" charset="-122"/>
                <a:ea typeface="微软雅黑" panose="020B0503020204020204" charset="-122"/>
                <a:cs typeface="微软雅黑" panose="020B0503020204020204" charset="-122"/>
              </a:rPr>
              <a:t>（5）滚动轴承的密封</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3319145" y="1699895"/>
            <a:ext cx="6904355" cy="4298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p:cNvPicPr>
            <a:picLocks noChangeAspect="1"/>
          </p:cNvPicPr>
          <p:nvPr/>
        </p:nvPicPr>
        <p:blipFill>
          <a:blip r:embed="rId18"/>
          <a:stretch>
            <a:fillRect/>
          </a:stretch>
        </p:blipFill>
        <p:spPr>
          <a:xfrm>
            <a:off x="1999915" y="1188680"/>
            <a:ext cx="6877685" cy="5125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p:cNvSpPr>
            <a:spLocks noGrp="1"/>
          </p:cNvSpPr>
          <p:nvPr>
            <p:ph type="sldNum" sz="quarter" idx="12"/>
          </p:nvPr>
        </p:nvSpPr>
        <p:spPr/>
        <p:txBody>
          <a:bodyPr/>
          <a:lstStyle/>
          <a:p>
            <a:fld id="{49AE70B2-8BF9-45C0-BB95-33D1B9D3A854}" type="slidenum">
              <a:rPr lang="zh-CN" altLang="en-US" smtClean="0"/>
              <a:t>99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746250" y="105410"/>
            <a:ext cx="6780530"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ea"/>
              </a:rPr>
              <a:t>工程上常用的机械零部件识别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16" name="文本框 115"/>
          <p:cNvSpPr txBox="1"/>
          <p:nvPr/>
        </p:nvSpPr>
        <p:spPr>
          <a:xfrm>
            <a:off x="835025" y="942340"/>
            <a:ext cx="10494645" cy="5367020"/>
          </a:xfrm>
          <a:prstGeom prst="rect">
            <a:avLst/>
          </a:prstGeom>
          <a:noFill/>
          <a:ln w="9525">
            <a:noFill/>
          </a:ln>
        </p:spPr>
        <p:txBody>
          <a:bodyPr wrap="square">
            <a:spAutoFit/>
          </a:bodyPr>
          <a:lstStyle/>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三、滑动轴承识别</a:t>
            </a:r>
            <a:endParaRPr lang="en-US" sz="24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2400" b="0" dirty="0">
                <a:latin typeface="微软雅黑" panose="020B0503020204020204" charset="-122"/>
                <a:ea typeface="微软雅黑" panose="020B0503020204020204" charset="-122"/>
                <a:cs typeface="微软雅黑" panose="020B0503020204020204" charset="-122"/>
              </a:rPr>
              <a:t>1.</a:t>
            </a:r>
            <a:r>
              <a:rPr lang="zh-CN" sz="2400" b="0" dirty="0">
                <a:latin typeface="微软雅黑" panose="020B0503020204020204" charset="-122"/>
                <a:ea typeface="微软雅黑" panose="020B0503020204020204" charset="-122"/>
                <a:cs typeface="微软雅黑" panose="020B0503020204020204" charset="-122"/>
              </a:rPr>
              <a:t>滑动轴承的类型、特点和应用</a:t>
            </a:r>
          </a:p>
          <a:p>
            <a:pPr indent="266700">
              <a:lnSpc>
                <a:spcPct val="130000"/>
              </a:lnSpc>
              <a:spcBef>
                <a:spcPts val="0"/>
              </a:spcBef>
              <a:spcAft>
                <a:spcPts val="0"/>
              </a:spcAft>
            </a:pPr>
            <a:r>
              <a:rPr lang="zh-CN" sz="2400" b="0" dirty="0">
                <a:latin typeface="微软雅黑" panose="020B0503020204020204" charset="-122"/>
                <a:ea typeface="微软雅黑" panose="020B0503020204020204" charset="-122"/>
                <a:cs typeface="微软雅黑" panose="020B0503020204020204" charset="-122"/>
              </a:rPr>
              <a:t>（1）滑动轴承的类型和特点</a:t>
            </a:r>
          </a:p>
          <a:p>
            <a:pPr indent="266700">
              <a:lnSpc>
                <a:spcPct val="130000"/>
              </a:lnSpc>
              <a:spcBef>
                <a:spcPts val="0"/>
              </a:spcBef>
              <a:spcAft>
                <a:spcPts val="0"/>
              </a:spcAft>
            </a:pPr>
            <a:r>
              <a:rPr lang="en-US" alt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sz="2400" dirty="0">
                <a:solidFill>
                  <a:srgbClr val="000000"/>
                </a:solidFill>
                <a:latin typeface="微软雅黑" panose="020B0503020204020204" charset="-122"/>
                <a:ea typeface="微软雅黑" panose="020B0503020204020204" charset="-122"/>
                <a:cs typeface="微软雅黑" panose="020B0503020204020204" charset="-122"/>
                <a:sym typeface="+mn-ea"/>
              </a:rPr>
              <a:t>滑动轴承按其承受载荷的方向，可分为承受径向载荷的径向滑动轴承和承受轴向载荷的</a:t>
            </a:r>
            <a:r>
              <a:rPr lang="zh-CN" sz="2400" dirty="0">
                <a:latin typeface="微软雅黑" panose="020B0503020204020204" charset="-122"/>
                <a:ea typeface="微软雅黑" panose="020B0503020204020204" charset="-122"/>
                <a:cs typeface="微软雅黑" panose="020B0503020204020204" charset="-122"/>
                <a:sym typeface="+mn-ea"/>
              </a:rPr>
              <a:t>止推滑动轴承。</a:t>
            </a:r>
          </a:p>
          <a:p>
            <a:pPr indent="266700">
              <a:lnSpc>
                <a:spcPct val="130000"/>
              </a:lnSpc>
              <a:spcBef>
                <a:spcPts val="0"/>
              </a:spcBef>
              <a:spcAft>
                <a:spcPts val="0"/>
              </a:spcAft>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按润滑和摩擦状态不同，又可分为液体摩擦滑动轴承和非液体摩擦滑动轴承。液体摩擦滑动轴承，轴颈与轴承表面之间完全被压力油隔开，金属表面不直接接触，可以大大降低摩擦减少磨损。</a:t>
            </a:r>
          </a:p>
          <a:p>
            <a:pPr indent="266700">
              <a:lnSpc>
                <a:spcPct val="130000"/>
              </a:lnSpc>
              <a:spcBef>
                <a:spcPts val="0"/>
              </a:spcBef>
              <a:spcAft>
                <a:spcPts val="0"/>
              </a:spcAft>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 </a:t>
            </a: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非液体摩擦滑动轴承，轴颈与轴承表面之间虽然有油膜存在，但油膜极薄，不能完全避免两金属表面凸起部分的直接接触，因此摩擦较大，轴承表面易磨损。</a:t>
            </a:r>
            <a:endParaRPr lang="zh-CN" altLang="en-US" sz="24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 calcmode="lin" valueType="num">
                                      <p:cBhvr additive="base">
                                        <p:cTn id="26" dur="500" fill="hold"/>
                                        <p:tgtEl>
                                          <p:spTgt spid="116"/>
                                        </p:tgtEl>
                                        <p:attrNameLst>
                                          <p:attrName>ppt_x</p:attrName>
                                        </p:attrNameLst>
                                      </p:cBhvr>
                                      <p:tavLst>
                                        <p:tav tm="0">
                                          <p:val>
                                            <p:strVal val="#ppt_x"/>
                                          </p:val>
                                        </p:tav>
                                        <p:tav tm="100000">
                                          <p:val>
                                            <p:strVal val="#ppt_x"/>
                                          </p:val>
                                        </p:tav>
                                      </p:tavLst>
                                    </p:anim>
                                    <p:anim calcmode="lin" valueType="num">
                                      <p:cBhvr additive="base">
                                        <p:cTn id="27" dur="500" fill="hold"/>
                                        <p:tgtEl>
                                          <p:spTgt spid="1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16"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E0NzY0YTQwY2RjZWU3MjI2NjBkNjc3OWZhMjZhYWM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2.xml><?xml version="1.0" encoding="utf-8"?>
<p:tagLst xmlns:a="http://schemas.openxmlformats.org/drawingml/2006/main" xmlns:r="http://schemas.openxmlformats.org/officeDocument/2006/relationships" xmlns:p="http://schemas.openxmlformats.org/presentationml/2006/main">
  <p:tag name="TABLE_ENDDRAG_ORIGIN_RECT" val="629*136"/>
  <p:tag name="TABLE_ENDDRAG_RECT" val="108*360*629*136"/>
</p:tagLst>
</file>

<file path=ppt/tags/tag1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0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0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0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0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0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0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0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0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13747</Words>
  <Application>Microsoft Office PowerPoint</Application>
  <PresentationFormat>宽屏</PresentationFormat>
  <Paragraphs>1387</Paragraphs>
  <Slides>161</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161</vt:i4>
      </vt:variant>
    </vt:vector>
  </HeadingPairs>
  <TitlesOfParts>
    <vt:vector size="169" baseType="lpstr">
      <vt:lpstr>宋体</vt:lpstr>
      <vt:lpstr>微软雅黑</vt:lpstr>
      <vt:lpstr>Arial</vt:lpstr>
      <vt:lpstr>Calibri</vt:lpstr>
      <vt:lpstr>Cambria Math</vt:lpstr>
      <vt:lpstr>Times New Roman</vt:lpstr>
      <vt:lpstr>Wingdings</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孙家瑞</dc:creator>
  <cp:lastModifiedBy>家瑞 孙</cp:lastModifiedBy>
  <cp:revision>237</cp:revision>
  <dcterms:created xsi:type="dcterms:W3CDTF">2019-06-19T02:08:00Z</dcterms:created>
  <dcterms:modified xsi:type="dcterms:W3CDTF">2024-09-09T10:30:54Z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EA4AB621BFDB4992BE13F7D42D9DB85C_13</vt:lpwstr>
  </property>
</Properties>
</file>